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33"/>
  </p:notesMasterIdLst>
  <p:handoutMasterIdLst>
    <p:handoutMasterId r:id="rId34"/>
  </p:handoutMasterIdLst>
  <p:sldIdLst>
    <p:sldId id="381" r:id="rId2"/>
    <p:sldId id="366" r:id="rId3"/>
    <p:sldId id="372" r:id="rId4"/>
    <p:sldId id="367" r:id="rId5"/>
    <p:sldId id="371" r:id="rId6"/>
    <p:sldId id="368" r:id="rId7"/>
    <p:sldId id="388" r:id="rId8"/>
    <p:sldId id="376" r:id="rId9"/>
    <p:sldId id="389" r:id="rId10"/>
    <p:sldId id="373" r:id="rId11"/>
    <p:sldId id="390" r:id="rId12"/>
    <p:sldId id="391" r:id="rId13"/>
    <p:sldId id="394" r:id="rId14"/>
    <p:sldId id="396" r:id="rId15"/>
    <p:sldId id="392" r:id="rId16"/>
    <p:sldId id="395" r:id="rId17"/>
    <p:sldId id="378" r:id="rId18"/>
    <p:sldId id="375" r:id="rId19"/>
    <p:sldId id="379" r:id="rId20"/>
    <p:sldId id="380" r:id="rId21"/>
    <p:sldId id="383" r:id="rId22"/>
    <p:sldId id="401" r:id="rId23"/>
    <p:sldId id="386" r:id="rId24"/>
    <p:sldId id="385" r:id="rId25"/>
    <p:sldId id="393" r:id="rId26"/>
    <p:sldId id="399" r:id="rId27"/>
    <p:sldId id="384" r:id="rId28"/>
    <p:sldId id="400" r:id="rId29"/>
    <p:sldId id="387" r:id="rId30"/>
    <p:sldId id="374" r:id="rId31"/>
    <p:sldId id="369" r:id="rId32"/>
  </p:sldIdLst>
  <p:sldSz cx="6858000" cy="9144000" type="screen4x3"/>
  <p:notesSz cx="7104063" cy="10234613"/>
  <p:defaultTextStyle>
    <a:defPPr>
      <a:defRPr lang="en-GB"/>
    </a:defPPr>
    <a:lvl1pPr algn="l" rtl="0" fontAlgn="base">
      <a:spcBef>
        <a:spcPct val="0"/>
      </a:spcBef>
      <a:spcAft>
        <a:spcPct val="0"/>
      </a:spcAft>
      <a:defRPr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0000"/>
    <a:srgbClr val="996633"/>
    <a:srgbClr val="339966"/>
    <a:srgbClr val="CC0000"/>
    <a:srgbClr val="FF0000"/>
    <a:srgbClr val="777777"/>
    <a:srgbClr val="000099"/>
    <a:srgbClr val="FFFF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4" autoAdjust="0"/>
    <p:restoredTop sz="90924" autoAdjust="0"/>
  </p:normalViewPr>
  <p:slideViewPr>
    <p:cSldViewPr snapToGrid="0" snapToObjects="1">
      <p:cViewPr varScale="1">
        <p:scale>
          <a:sx n="65" d="100"/>
          <a:sy n="65" d="100"/>
        </p:scale>
        <p:origin x="2323" y="38"/>
      </p:cViewPr>
      <p:guideLst>
        <p:guide orient="horz" pos="2880"/>
        <p:guide pos="2160"/>
      </p:guideLst>
    </p:cSldViewPr>
  </p:slideViewPr>
  <p:outlineViewPr>
    <p:cViewPr>
      <p:scale>
        <a:sx n="50" d="100"/>
        <a:sy n="50" d="100"/>
      </p:scale>
      <p:origin x="0" y="0"/>
    </p:cViewPr>
  </p:outlineViewPr>
  <p:notesTextViewPr>
    <p:cViewPr>
      <p:scale>
        <a:sx n="90" d="100"/>
        <a:sy n="90" d="100"/>
      </p:scale>
      <p:origin x="0" y="0"/>
    </p:cViewPr>
  </p:notesTextViewPr>
  <p:sorterViewPr>
    <p:cViewPr>
      <p:scale>
        <a:sx n="75" d="100"/>
        <a:sy n="75" d="100"/>
      </p:scale>
      <p:origin x="0" y="0"/>
    </p:cViewPr>
  </p:sorterViewPr>
  <p:notesViewPr>
    <p:cSldViewPr snapToGrid="0" snapToObjects="1">
      <p:cViewPr>
        <p:scale>
          <a:sx n="100" d="100"/>
          <a:sy n="100" d="100"/>
        </p:scale>
        <p:origin x="-918" y="426"/>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1"/>
            <a:ext cx="3078851" cy="511254"/>
          </a:xfrm>
          <a:prstGeom prst="rect">
            <a:avLst/>
          </a:prstGeom>
          <a:noFill/>
          <a:ln w="12700">
            <a:noFill/>
            <a:miter lim="800000"/>
            <a:headEnd type="none" w="sm" len="sm"/>
            <a:tailEnd type="none" w="sm" len="sm"/>
          </a:ln>
          <a:effectLst/>
        </p:spPr>
        <p:txBody>
          <a:bodyPr vert="horz" wrap="square" lIns="94236" tIns="47118" rIns="94236" bIns="47118" numCol="1" anchor="t" anchorCtr="0" compatLnSpc="1">
            <a:prstTxWarp prst="textNoShape">
              <a:avLst/>
            </a:prstTxWarp>
          </a:bodyPr>
          <a:lstStyle>
            <a:lvl1pPr defTabSz="941482" eaLnBrk="0" hangingPunct="0">
              <a:defRPr sz="1300" b="0">
                <a:solidFill>
                  <a:schemeClr val="tx1"/>
                </a:solidFill>
                <a:latin typeface="Times New Roman" pitchFamily="18" charset="0"/>
              </a:defRPr>
            </a:lvl1pPr>
          </a:lstStyle>
          <a:p>
            <a:pPr>
              <a:defRPr/>
            </a:pPr>
            <a:endParaRPr lang="de-DE"/>
          </a:p>
        </p:txBody>
      </p:sp>
      <p:sp>
        <p:nvSpPr>
          <p:cNvPr id="15363" name="Rectangle 3"/>
          <p:cNvSpPr>
            <a:spLocks noGrp="1" noChangeArrowheads="1"/>
          </p:cNvSpPr>
          <p:nvPr>
            <p:ph type="dt" sz="quarter" idx="1"/>
          </p:nvPr>
        </p:nvSpPr>
        <p:spPr bwMode="auto">
          <a:xfrm>
            <a:off x="4025213" y="1"/>
            <a:ext cx="3078850" cy="511254"/>
          </a:xfrm>
          <a:prstGeom prst="rect">
            <a:avLst/>
          </a:prstGeom>
          <a:noFill/>
          <a:ln w="12700">
            <a:noFill/>
            <a:miter lim="800000"/>
            <a:headEnd type="none" w="sm" len="sm"/>
            <a:tailEnd type="none" w="sm" len="sm"/>
          </a:ln>
          <a:effectLst/>
        </p:spPr>
        <p:txBody>
          <a:bodyPr vert="horz" wrap="square" lIns="94236" tIns="47118" rIns="94236" bIns="47118" numCol="1" anchor="t" anchorCtr="0" compatLnSpc="1">
            <a:prstTxWarp prst="textNoShape">
              <a:avLst/>
            </a:prstTxWarp>
          </a:bodyPr>
          <a:lstStyle>
            <a:lvl1pPr algn="r" defTabSz="941482" eaLnBrk="0" hangingPunct="0">
              <a:defRPr sz="1300" b="0">
                <a:solidFill>
                  <a:schemeClr val="tx1"/>
                </a:solidFill>
                <a:latin typeface="Times New Roman" pitchFamily="18" charset="0"/>
              </a:defRPr>
            </a:lvl1pPr>
          </a:lstStyle>
          <a:p>
            <a:pPr>
              <a:defRPr/>
            </a:pPr>
            <a:fld id="{12750D05-FB09-4AC7-951C-D2FC76E25902}" type="datetime1">
              <a:rPr lang="en-US" smtClean="0"/>
              <a:t>9/16/2019</a:t>
            </a:fld>
            <a:endParaRPr lang="de-DE"/>
          </a:p>
        </p:txBody>
      </p:sp>
      <p:sp>
        <p:nvSpPr>
          <p:cNvPr id="15364" name="Rectangle 4"/>
          <p:cNvSpPr>
            <a:spLocks noGrp="1" noChangeArrowheads="1"/>
          </p:cNvSpPr>
          <p:nvPr>
            <p:ph type="ftr" sz="quarter" idx="2"/>
          </p:nvPr>
        </p:nvSpPr>
        <p:spPr bwMode="auto">
          <a:xfrm>
            <a:off x="1" y="9723359"/>
            <a:ext cx="3078851" cy="511254"/>
          </a:xfrm>
          <a:prstGeom prst="rect">
            <a:avLst/>
          </a:prstGeom>
          <a:noFill/>
          <a:ln w="12700">
            <a:noFill/>
            <a:miter lim="800000"/>
            <a:headEnd type="none" w="sm" len="sm"/>
            <a:tailEnd type="none" w="sm" len="sm"/>
          </a:ln>
          <a:effectLst/>
        </p:spPr>
        <p:txBody>
          <a:bodyPr vert="horz" wrap="square" lIns="94236" tIns="47118" rIns="94236" bIns="47118" numCol="1" anchor="b" anchorCtr="0" compatLnSpc="1">
            <a:prstTxWarp prst="textNoShape">
              <a:avLst/>
            </a:prstTxWarp>
          </a:bodyPr>
          <a:lstStyle>
            <a:lvl1pPr defTabSz="941482" eaLnBrk="0" hangingPunct="0">
              <a:defRPr sz="1300" b="0">
                <a:solidFill>
                  <a:schemeClr val="tx1"/>
                </a:solidFill>
                <a:latin typeface="Times New Roman" pitchFamily="18" charset="0"/>
              </a:defRPr>
            </a:lvl1pPr>
          </a:lstStyle>
          <a:p>
            <a:pPr>
              <a:defRPr/>
            </a:pPr>
            <a:endParaRPr lang="de-DE"/>
          </a:p>
        </p:txBody>
      </p:sp>
      <p:sp>
        <p:nvSpPr>
          <p:cNvPr id="15365" name="Rectangle 5"/>
          <p:cNvSpPr>
            <a:spLocks noGrp="1" noChangeArrowheads="1"/>
          </p:cNvSpPr>
          <p:nvPr>
            <p:ph type="sldNum" sz="quarter" idx="3"/>
          </p:nvPr>
        </p:nvSpPr>
        <p:spPr bwMode="auto">
          <a:xfrm>
            <a:off x="4025213" y="9723359"/>
            <a:ext cx="3078850" cy="511254"/>
          </a:xfrm>
          <a:prstGeom prst="rect">
            <a:avLst/>
          </a:prstGeom>
          <a:noFill/>
          <a:ln w="12700">
            <a:noFill/>
            <a:miter lim="800000"/>
            <a:headEnd type="none" w="sm" len="sm"/>
            <a:tailEnd type="none" w="sm" len="sm"/>
          </a:ln>
          <a:effectLst/>
        </p:spPr>
        <p:txBody>
          <a:bodyPr vert="horz" wrap="square" lIns="94236" tIns="47118" rIns="94236" bIns="47118" numCol="1" anchor="b" anchorCtr="0" compatLnSpc="1">
            <a:prstTxWarp prst="textNoShape">
              <a:avLst/>
            </a:prstTxWarp>
          </a:bodyPr>
          <a:lstStyle>
            <a:lvl1pPr algn="r" defTabSz="941482" eaLnBrk="0" hangingPunct="0">
              <a:defRPr sz="1300" b="0">
                <a:solidFill>
                  <a:schemeClr val="tx1"/>
                </a:solidFill>
                <a:latin typeface="Times New Roman" pitchFamily="18" charset="0"/>
              </a:defRPr>
            </a:lvl1pPr>
          </a:lstStyle>
          <a:p>
            <a:pPr>
              <a:defRPr/>
            </a:pPr>
            <a:fld id="{47B030E8-3DFE-443D-B4F7-8B4F734DBEE2}" type="slidenum">
              <a:rPr lang="de-DE"/>
              <a:pPr>
                <a:defRPr/>
              </a:pPr>
              <a:t>‹nr.›</a:t>
            </a:fld>
            <a:endParaRPr 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1"/>
            <a:ext cx="3078851" cy="511254"/>
          </a:xfrm>
          <a:prstGeom prst="rect">
            <a:avLst/>
          </a:prstGeom>
          <a:noFill/>
          <a:ln w="12700">
            <a:noFill/>
            <a:miter lim="800000"/>
            <a:headEnd type="none" w="sm" len="sm"/>
            <a:tailEnd type="none" w="sm" len="sm"/>
          </a:ln>
          <a:effectLst/>
        </p:spPr>
        <p:txBody>
          <a:bodyPr vert="horz" wrap="square" lIns="94236" tIns="47118" rIns="94236" bIns="47118" numCol="1" anchor="t" anchorCtr="0" compatLnSpc="1">
            <a:prstTxWarp prst="textNoShape">
              <a:avLst/>
            </a:prstTxWarp>
          </a:bodyPr>
          <a:lstStyle>
            <a:lvl1pPr defTabSz="941482" eaLnBrk="0" hangingPunct="0">
              <a:defRPr sz="1300" b="0">
                <a:solidFill>
                  <a:schemeClr val="tx1"/>
                </a:solidFill>
                <a:latin typeface="Times New Roman" pitchFamily="18" charset="0"/>
              </a:defRPr>
            </a:lvl1pPr>
          </a:lstStyle>
          <a:p>
            <a:pPr>
              <a:defRPr/>
            </a:pPr>
            <a:endParaRPr lang="de-DE"/>
          </a:p>
        </p:txBody>
      </p:sp>
      <p:sp>
        <p:nvSpPr>
          <p:cNvPr id="17411" name="Rectangle 3"/>
          <p:cNvSpPr>
            <a:spLocks noGrp="1" noChangeArrowheads="1"/>
          </p:cNvSpPr>
          <p:nvPr>
            <p:ph type="dt" idx="1"/>
          </p:nvPr>
        </p:nvSpPr>
        <p:spPr bwMode="auto">
          <a:xfrm>
            <a:off x="4025213" y="1"/>
            <a:ext cx="3078850" cy="511254"/>
          </a:xfrm>
          <a:prstGeom prst="rect">
            <a:avLst/>
          </a:prstGeom>
          <a:noFill/>
          <a:ln w="12700">
            <a:noFill/>
            <a:miter lim="800000"/>
            <a:headEnd type="none" w="sm" len="sm"/>
            <a:tailEnd type="none" w="sm" len="sm"/>
          </a:ln>
          <a:effectLst/>
        </p:spPr>
        <p:txBody>
          <a:bodyPr vert="horz" wrap="square" lIns="94236" tIns="47118" rIns="94236" bIns="47118" numCol="1" anchor="t" anchorCtr="0" compatLnSpc="1">
            <a:prstTxWarp prst="textNoShape">
              <a:avLst/>
            </a:prstTxWarp>
          </a:bodyPr>
          <a:lstStyle>
            <a:lvl1pPr algn="r" defTabSz="941482" eaLnBrk="0" hangingPunct="0">
              <a:defRPr sz="1300" b="0">
                <a:solidFill>
                  <a:schemeClr val="tx1"/>
                </a:solidFill>
                <a:latin typeface="Times New Roman" pitchFamily="18" charset="0"/>
              </a:defRPr>
            </a:lvl1pPr>
          </a:lstStyle>
          <a:p>
            <a:pPr>
              <a:defRPr/>
            </a:pPr>
            <a:fld id="{823A1B39-54F0-4E72-AED7-F2C840A4220E}" type="datetime1">
              <a:rPr lang="en-US" smtClean="0"/>
              <a:t>9/16/2019</a:t>
            </a:fld>
            <a:endParaRPr lang="de-DE"/>
          </a:p>
        </p:txBody>
      </p:sp>
      <p:sp>
        <p:nvSpPr>
          <p:cNvPr id="45060" name="Rectangle 4"/>
          <p:cNvSpPr>
            <a:spLocks noGrp="1" noRot="1" noChangeAspect="1" noChangeArrowheads="1" noTextEdit="1"/>
          </p:cNvSpPr>
          <p:nvPr>
            <p:ph type="sldImg" idx="2"/>
          </p:nvPr>
        </p:nvSpPr>
        <p:spPr bwMode="auto">
          <a:xfrm>
            <a:off x="2111375" y="768350"/>
            <a:ext cx="2878138" cy="3836988"/>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46362" y="4861680"/>
            <a:ext cx="5211340" cy="4604464"/>
          </a:xfrm>
          <a:prstGeom prst="rect">
            <a:avLst/>
          </a:prstGeom>
          <a:noFill/>
          <a:ln w="12700">
            <a:noFill/>
            <a:miter lim="800000"/>
            <a:headEnd type="none" w="sm" len="sm"/>
            <a:tailEnd type="none" w="sm" len="sm"/>
          </a:ln>
          <a:effectLst/>
        </p:spPr>
        <p:txBody>
          <a:bodyPr vert="horz" wrap="square" lIns="94236" tIns="47118" rIns="94236" bIns="47118" numCol="1" anchor="t" anchorCtr="0" compatLnSpc="1">
            <a:prstTxWarp prst="textNoShape">
              <a:avLst/>
            </a:prstTxWarp>
          </a:bodyPr>
          <a:lstStyle/>
          <a:p>
            <a:pPr lvl="0"/>
            <a:r>
              <a:rPr lang="de-DE" noProof="0"/>
              <a:t>Hier klicken, um Master-Textformat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7414" name="Rectangle 6"/>
          <p:cNvSpPr>
            <a:spLocks noGrp="1" noChangeArrowheads="1"/>
          </p:cNvSpPr>
          <p:nvPr>
            <p:ph type="ftr" sz="quarter" idx="4"/>
          </p:nvPr>
        </p:nvSpPr>
        <p:spPr bwMode="auto">
          <a:xfrm>
            <a:off x="1" y="9723359"/>
            <a:ext cx="3078851" cy="511254"/>
          </a:xfrm>
          <a:prstGeom prst="rect">
            <a:avLst/>
          </a:prstGeom>
          <a:noFill/>
          <a:ln w="12700">
            <a:noFill/>
            <a:miter lim="800000"/>
            <a:headEnd type="none" w="sm" len="sm"/>
            <a:tailEnd type="none" w="sm" len="sm"/>
          </a:ln>
          <a:effectLst/>
        </p:spPr>
        <p:txBody>
          <a:bodyPr vert="horz" wrap="square" lIns="94236" tIns="47118" rIns="94236" bIns="47118" numCol="1" anchor="b" anchorCtr="0" compatLnSpc="1">
            <a:prstTxWarp prst="textNoShape">
              <a:avLst/>
            </a:prstTxWarp>
          </a:bodyPr>
          <a:lstStyle>
            <a:lvl1pPr defTabSz="941482" eaLnBrk="0" hangingPunct="0">
              <a:defRPr sz="1300" b="0">
                <a:solidFill>
                  <a:schemeClr val="tx1"/>
                </a:solidFill>
                <a:latin typeface="Times New Roman" pitchFamily="18" charset="0"/>
              </a:defRPr>
            </a:lvl1pPr>
          </a:lstStyle>
          <a:p>
            <a:pPr>
              <a:defRPr/>
            </a:pPr>
            <a:endParaRPr lang="de-DE"/>
          </a:p>
        </p:txBody>
      </p:sp>
      <p:sp>
        <p:nvSpPr>
          <p:cNvPr id="17415" name="Rectangle 7"/>
          <p:cNvSpPr>
            <a:spLocks noGrp="1" noChangeArrowheads="1"/>
          </p:cNvSpPr>
          <p:nvPr>
            <p:ph type="sldNum" sz="quarter" idx="5"/>
          </p:nvPr>
        </p:nvSpPr>
        <p:spPr bwMode="auto">
          <a:xfrm>
            <a:off x="4025213" y="9723359"/>
            <a:ext cx="3078850" cy="511254"/>
          </a:xfrm>
          <a:prstGeom prst="rect">
            <a:avLst/>
          </a:prstGeom>
          <a:noFill/>
          <a:ln w="12700">
            <a:noFill/>
            <a:miter lim="800000"/>
            <a:headEnd type="none" w="sm" len="sm"/>
            <a:tailEnd type="none" w="sm" len="sm"/>
          </a:ln>
          <a:effectLst/>
        </p:spPr>
        <p:txBody>
          <a:bodyPr vert="horz" wrap="square" lIns="94236" tIns="47118" rIns="94236" bIns="47118" numCol="1" anchor="b" anchorCtr="0" compatLnSpc="1">
            <a:prstTxWarp prst="textNoShape">
              <a:avLst/>
            </a:prstTxWarp>
          </a:bodyPr>
          <a:lstStyle>
            <a:lvl1pPr algn="r" defTabSz="941482" eaLnBrk="0" hangingPunct="0">
              <a:defRPr sz="1300" b="0">
                <a:solidFill>
                  <a:schemeClr val="tx1"/>
                </a:solidFill>
                <a:latin typeface="Times New Roman" pitchFamily="18" charset="0"/>
              </a:defRPr>
            </a:lvl1pPr>
          </a:lstStyle>
          <a:p>
            <a:pPr>
              <a:defRPr/>
            </a:pPr>
            <a:fld id="{BF9D90A8-E7F2-4157-9BF9-B139FC5D40F2}" type="slidenum">
              <a:rPr lang="de-DE"/>
              <a:pPr>
                <a:defRPr/>
              </a:pPr>
              <a:t>‹nr.›</a:t>
            </a:fld>
            <a:endParaRPr lang="de-DE"/>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dt" sz="quarter" idx="1"/>
          </p:nvPr>
        </p:nvSpPr>
        <p:spPr>
          <a:noFill/>
        </p:spPr>
        <p:txBody>
          <a:bodyPr/>
          <a:lstStyle/>
          <a:p>
            <a:fld id="{5B65AA54-80B4-42C6-8443-54126DA8E48A}" type="datetime1">
              <a:rPr lang="en-US" smtClean="0"/>
              <a:t>9/16/2019</a:t>
            </a:fld>
            <a:endParaRPr lang="de-DE"/>
          </a:p>
        </p:txBody>
      </p:sp>
      <p:sp>
        <p:nvSpPr>
          <p:cNvPr id="48131" name="Rectangle 7"/>
          <p:cNvSpPr>
            <a:spLocks noGrp="1" noChangeArrowheads="1"/>
          </p:cNvSpPr>
          <p:nvPr>
            <p:ph type="sldNum" sz="quarter" idx="5"/>
          </p:nvPr>
        </p:nvSpPr>
        <p:spPr>
          <a:noFill/>
        </p:spPr>
        <p:txBody>
          <a:bodyPr/>
          <a:lstStyle/>
          <a:p>
            <a:fld id="{E3B259DB-0ACD-45F7-89DE-0E5FD745C46B}" type="slidenum">
              <a:rPr lang="de-DE" smtClean="0"/>
              <a:pPr/>
              <a:t>2</a:t>
            </a:fld>
            <a:endParaRPr lang="de-DE"/>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42F2092C-C3F5-483E-9085-74486E7CC6B7}"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14</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57326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A5E39250-CF8B-4F1B-AFE4-3CAAA3DCBCB8}"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15</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11749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F2BC1690-8867-4327-93CB-BB97C4F5F4E9}"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16</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21475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dt" sz="quarter" idx="1"/>
          </p:nvPr>
        </p:nvSpPr>
        <p:spPr>
          <a:noFill/>
        </p:spPr>
        <p:txBody>
          <a:bodyPr/>
          <a:lstStyle/>
          <a:p>
            <a:fld id="{B9821155-EB6F-4365-8DA7-14777CF6D58D}" type="datetime1">
              <a:rPr lang="en-US" smtClean="0"/>
              <a:t>9/16/2019</a:t>
            </a:fld>
            <a:endParaRPr lang="de-DE"/>
          </a:p>
        </p:txBody>
      </p:sp>
      <p:sp>
        <p:nvSpPr>
          <p:cNvPr id="47107" name="Rectangle 7"/>
          <p:cNvSpPr>
            <a:spLocks noGrp="1" noChangeArrowheads="1"/>
          </p:cNvSpPr>
          <p:nvPr>
            <p:ph type="sldNum" sz="quarter" idx="5"/>
          </p:nvPr>
        </p:nvSpPr>
        <p:spPr>
          <a:noFill/>
        </p:spPr>
        <p:txBody>
          <a:bodyPr/>
          <a:lstStyle/>
          <a:p>
            <a:fld id="{255F1D32-925B-47A6-A74F-C49093BCB753}" type="slidenum">
              <a:rPr lang="de-DE" smtClean="0"/>
              <a:pPr/>
              <a:t>17</a:t>
            </a:fld>
            <a:endParaRPr lang="de-DE"/>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2312449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CC339079-466E-4B74-921F-0151116876D8}"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19</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16641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0DED680D-D41A-4FED-AD96-5C81AE5286CB}"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20</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396886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81258BA4-4916-4FAA-8044-77764B291541}"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21</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810658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63CA9E2E-C494-4A0E-B51E-AC3474B9DD5D}"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22</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2142048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B9728125-63A8-48DC-AB37-04FE8194F793}"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23</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2288110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A587B505-502F-4C40-B0CF-6517ADAB1675}"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24</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89221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p:spPr>
        <p:txBody>
          <a:bodyPr/>
          <a:lstStyle/>
          <a:p>
            <a:fld id="{A60592D8-0907-416A-A4DD-0A5DA4AB9D40}" type="datetime1">
              <a:rPr lang="en-US" smtClean="0"/>
              <a:t>9/16/2019</a:t>
            </a:fld>
            <a:endParaRPr lang="de-DE"/>
          </a:p>
        </p:txBody>
      </p:sp>
      <p:sp>
        <p:nvSpPr>
          <p:cNvPr id="49155" name="Rectangle 7"/>
          <p:cNvSpPr>
            <a:spLocks noGrp="1" noChangeArrowheads="1"/>
          </p:cNvSpPr>
          <p:nvPr>
            <p:ph type="sldNum" sz="quarter" idx="5"/>
          </p:nvPr>
        </p:nvSpPr>
        <p:spPr>
          <a:noFill/>
        </p:spPr>
        <p:txBody>
          <a:bodyPr/>
          <a:lstStyle/>
          <a:p>
            <a:fld id="{040D1CBB-7D84-4495-A23A-79401AE3994F}" type="slidenum">
              <a:rPr lang="de-DE" smtClean="0"/>
              <a:pPr/>
              <a:t>4</a:t>
            </a:fld>
            <a:endParaRPr lang="de-DE"/>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A8EE02ED-9A7D-455E-8223-DB90F0D12B31}"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25</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03636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6CA9B2DB-8F0C-40E2-82BD-3D259BDADA56}"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27</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1667025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CA1B86EE-A0FF-4BEA-984D-9046A53443FA}"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29</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2426342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dt" sz="quarter" idx="1"/>
          </p:nvPr>
        </p:nvSpPr>
        <p:spPr>
          <a:noFill/>
        </p:spPr>
        <p:txBody>
          <a:bodyPr/>
          <a:lstStyle/>
          <a:p>
            <a:fld id="{2DC2F2AB-D452-408C-AA80-8358A4F7DF3A}" type="datetime1">
              <a:rPr lang="en-US" smtClean="0"/>
              <a:t>9/16/2019</a:t>
            </a:fld>
            <a:endParaRPr lang="de-DE"/>
          </a:p>
        </p:txBody>
      </p:sp>
      <p:sp>
        <p:nvSpPr>
          <p:cNvPr id="51203" name="Rectangle 7"/>
          <p:cNvSpPr>
            <a:spLocks noGrp="1" noChangeArrowheads="1"/>
          </p:cNvSpPr>
          <p:nvPr>
            <p:ph type="sldNum" sz="quarter" idx="5"/>
          </p:nvPr>
        </p:nvSpPr>
        <p:spPr>
          <a:noFill/>
        </p:spPr>
        <p:txBody>
          <a:bodyPr/>
          <a:lstStyle/>
          <a:p>
            <a:fld id="{C3DAB4FB-A41E-4772-BE14-6F1D2280E28B}" type="slidenum">
              <a:rPr lang="de-DE" smtClean="0"/>
              <a:pPr/>
              <a:t>31</a:t>
            </a:fld>
            <a:endParaRPr lang="de-DE"/>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a:noFill/>
        </p:spPr>
        <p:txBody>
          <a:bodyPr/>
          <a:lstStyle/>
          <a:p>
            <a:fld id="{3E8C3EE1-E202-44AD-957C-97A55A5442C0}" type="datetime1">
              <a:rPr lang="en-US" smtClean="0"/>
              <a:t>9/16/2019</a:t>
            </a:fld>
            <a:endParaRPr lang="de-DE"/>
          </a:p>
        </p:txBody>
      </p:sp>
      <p:sp>
        <p:nvSpPr>
          <p:cNvPr id="53251" name="Rectangle 7"/>
          <p:cNvSpPr>
            <a:spLocks noGrp="1" noChangeArrowheads="1"/>
          </p:cNvSpPr>
          <p:nvPr>
            <p:ph type="sldNum" sz="quarter" idx="5"/>
          </p:nvPr>
        </p:nvSpPr>
        <p:spPr>
          <a:noFill/>
        </p:spPr>
        <p:txBody>
          <a:bodyPr/>
          <a:lstStyle/>
          <a:p>
            <a:fld id="{FA7269E3-0A27-438F-BB88-E7F37EAD571A}" type="slidenum">
              <a:rPr lang="de-DE" smtClean="0"/>
              <a:pPr/>
              <a:t>5</a:t>
            </a:fld>
            <a:endParaRPr lang="de-DE"/>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dt" sz="quarter" idx="1"/>
          </p:nvPr>
        </p:nvSpPr>
        <p:spPr>
          <a:noFill/>
        </p:spPr>
        <p:txBody>
          <a:bodyPr/>
          <a:lstStyle/>
          <a:p>
            <a:fld id="{09E594E2-6B06-43D3-8130-B3B22CF58FFE}" type="datetime1">
              <a:rPr lang="en-US" smtClean="0"/>
              <a:t>9/16/2019</a:t>
            </a:fld>
            <a:endParaRPr lang="de-DE"/>
          </a:p>
        </p:txBody>
      </p:sp>
      <p:sp>
        <p:nvSpPr>
          <p:cNvPr id="50179" name="Rectangle 7"/>
          <p:cNvSpPr>
            <a:spLocks noGrp="1" noChangeArrowheads="1"/>
          </p:cNvSpPr>
          <p:nvPr>
            <p:ph type="sldNum" sz="quarter" idx="5"/>
          </p:nvPr>
        </p:nvSpPr>
        <p:spPr>
          <a:noFill/>
        </p:spPr>
        <p:txBody>
          <a:bodyPr/>
          <a:lstStyle/>
          <a:p>
            <a:fld id="{257BBB17-EE41-4BA2-915F-ACB77F685AF7}" type="slidenum">
              <a:rPr lang="de-DE" smtClean="0"/>
              <a:pPr/>
              <a:t>6</a:t>
            </a:fld>
            <a:endParaRPr lang="de-DE"/>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D3C59562-92A5-46A3-9F58-9B870EBEFBEC}"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7</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722285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D0DD23CC-BE9B-477C-90D6-A2B52A67C499}"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9</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42642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D4B8A0C8-110C-4188-A413-F6AB6A5C1D53}"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11</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2637388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F523B591-BBF5-460D-B6A7-944379242961}"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12</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1721310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p:spPr>
        <p:txBody>
          <a:bodyPr/>
          <a:lstStyle/>
          <a:p>
            <a:fld id="{E9AB6C83-60D2-49AF-A316-D53A3BE747C3}" type="datetime1">
              <a:rPr lang="en-US" smtClean="0"/>
              <a:t>9/16/2019</a:t>
            </a:fld>
            <a:endParaRPr lang="de-DE"/>
          </a:p>
        </p:txBody>
      </p:sp>
      <p:sp>
        <p:nvSpPr>
          <p:cNvPr id="52227" name="Rectangle 7"/>
          <p:cNvSpPr>
            <a:spLocks noGrp="1" noChangeArrowheads="1"/>
          </p:cNvSpPr>
          <p:nvPr>
            <p:ph type="sldNum" sz="quarter" idx="5"/>
          </p:nvPr>
        </p:nvSpPr>
        <p:spPr>
          <a:noFill/>
        </p:spPr>
        <p:txBody>
          <a:bodyPr/>
          <a:lstStyle/>
          <a:p>
            <a:fld id="{C938925E-7E26-43BF-8741-7BEF75E86683}" type="slidenum">
              <a:rPr lang="de-DE" smtClean="0"/>
              <a:pPr/>
              <a:t>13</a:t>
            </a:fld>
            <a:endParaRPr lang="de-DE"/>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w="9525"/>
        </p:spPr>
        <p:txBody>
          <a:bodyPr/>
          <a:lstStyle/>
          <a:p>
            <a:r>
              <a:rPr lang="da-DK"/>
              <a:t>Copy-Paste – billeder og tekst enten fra hjemmeside eller fra produkt CD.</a:t>
            </a:r>
          </a:p>
        </p:txBody>
      </p:sp>
    </p:spTree>
    <p:extLst>
      <p:ext uri="{BB962C8B-B14F-4D97-AF65-F5344CB8AC3E}">
        <p14:creationId xmlns:p14="http://schemas.microsoft.com/office/powerpoint/2010/main" val="302166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2" name="Picture 2094" descr="logo_MASCOT-tested-to-work-"/>
          <p:cNvPicPr>
            <a:picLocks noChangeAspect="1" noChangeArrowheads="1"/>
          </p:cNvPicPr>
          <p:nvPr userDrawn="1"/>
        </p:nvPicPr>
        <p:blipFill>
          <a:blip r:embed="rId2" cstate="print"/>
          <a:srcRect/>
          <a:stretch>
            <a:fillRect/>
          </a:stretch>
        </p:blipFill>
        <p:spPr bwMode="auto">
          <a:xfrm>
            <a:off x="5908675" y="212725"/>
            <a:ext cx="654050" cy="828675"/>
          </a:xfrm>
          <a:prstGeom prst="rect">
            <a:avLst/>
          </a:prstGeom>
          <a:noFill/>
          <a:ln w="9525">
            <a:noFill/>
            <a:miter lim="800000"/>
            <a:headEnd/>
            <a:tailEnd/>
          </a:ln>
        </p:spPr>
      </p:pic>
      <p:pic>
        <p:nvPicPr>
          <p:cNvPr id="3" name="Picture 2102" descr="4 modeller"/>
          <p:cNvPicPr>
            <a:picLocks noChangeAspect="1" noChangeArrowheads="1"/>
          </p:cNvPicPr>
          <p:nvPr userDrawn="1"/>
        </p:nvPicPr>
        <p:blipFill>
          <a:blip r:embed="rId3" cstate="print"/>
          <a:srcRect/>
          <a:stretch>
            <a:fillRect/>
          </a:stretch>
        </p:blipFill>
        <p:spPr bwMode="auto">
          <a:xfrm>
            <a:off x="0" y="0"/>
            <a:ext cx="6858000" cy="527208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a:prstGeom prst="rect">
            <a:avLst/>
          </a:prstGeom>
        </p:spPr>
        <p:txBody>
          <a:bodyPr/>
          <a:lstStyle/>
          <a:p>
            <a:r>
              <a:rPr lang="da-DK"/>
              <a:t>Klik for at redigere titeltypografi i masteren</a:t>
            </a:r>
          </a:p>
        </p:txBody>
      </p:sp>
      <p:sp>
        <p:nvSpPr>
          <p:cNvPr id="3" name="Pladsholder til lodret titel 2"/>
          <p:cNvSpPr>
            <a:spLocks noGrp="1"/>
          </p:cNvSpPr>
          <p:nvPr>
            <p:ph type="body" orient="vert" idx="1"/>
          </p:nvPr>
        </p:nvSpPr>
        <p:spPr>
          <a:xfrm>
            <a:off x="342900" y="2133600"/>
            <a:ext cx="6172200" cy="6034088"/>
          </a:xfrm>
          <a:prstGeom prst="rect">
            <a:avLst/>
          </a:prstGeo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58"/>
          <p:cNvSpPr>
            <a:spLocks noGrp="1" noChangeArrowheads="1"/>
          </p:cNvSpPr>
          <p:nvPr>
            <p:ph type="sldNum" sz="quarter" idx="10"/>
          </p:nvPr>
        </p:nvSpPr>
        <p:spPr/>
        <p:txBody>
          <a:bodyPr/>
          <a:lstStyle>
            <a:lvl1pPr>
              <a:defRPr/>
            </a:lvl1pPr>
          </a:lstStyle>
          <a:p>
            <a:pPr>
              <a:defRPr/>
            </a:pPr>
            <a:fld id="{BB72023E-2393-4C63-8BA1-5A826A72B51E}" type="slidenum">
              <a:rPr lang="da-DK"/>
              <a:pPr>
                <a:defRPr/>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4972050" y="366713"/>
            <a:ext cx="1543050" cy="7800975"/>
          </a:xfrm>
          <a:prstGeom prst="rect">
            <a:avLst/>
          </a:prstGeo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342900" y="366713"/>
            <a:ext cx="4476750" cy="7800975"/>
          </a:xfrm>
          <a:prstGeom prst="rect">
            <a:avLst/>
          </a:prstGeo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58"/>
          <p:cNvSpPr>
            <a:spLocks noGrp="1" noChangeArrowheads="1"/>
          </p:cNvSpPr>
          <p:nvPr>
            <p:ph type="sldNum" sz="quarter" idx="10"/>
          </p:nvPr>
        </p:nvSpPr>
        <p:spPr/>
        <p:txBody>
          <a:bodyPr/>
          <a:lstStyle>
            <a:lvl1pPr>
              <a:defRPr/>
            </a:lvl1pPr>
          </a:lstStyle>
          <a:p>
            <a:pPr>
              <a:defRPr/>
            </a:pPr>
            <a:fld id="{0649BF6C-2C4A-4A17-AC96-E46F103F2EC6}" type="slidenum">
              <a:rPr lang="da-DK"/>
              <a:pPr>
                <a:defRPr/>
              </a:pPr>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reserve="1">
  <p:cSld name="Titel, ét indholdsobjek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a:prstGeom prst="rect">
            <a:avLst/>
          </a:prstGeom>
        </p:spPr>
        <p:txBody>
          <a:bodyPr/>
          <a:lstStyle/>
          <a:p>
            <a:r>
              <a:rPr lang="da-DK"/>
              <a:t>Klik for at redigere titeltypografi i masteren</a:t>
            </a:r>
          </a:p>
        </p:txBody>
      </p:sp>
      <p:sp>
        <p:nvSpPr>
          <p:cNvPr id="3" name="Pladsholder til indhold 2"/>
          <p:cNvSpPr>
            <a:spLocks noGrp="1"/>
          </p:cNvSpPr>
          <p:nvPr>
            <p:ph sz="half" idx="1"/>
          </p:nvPr>
        </p:nvSpPr>
        <p:spPr>
          <a:xfrm>
            <a:off x="342900" y="2133600"/>
            <a:ext cx="3009900" cy="6034088"/>
          </a:xfrm>
          <a:prstGeom prst="rect">
            <a:avLst/>
          </a:prstGeo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3505200" y="2133600"/>
            <a:ext cx="3009900" cy="2940050"/>
          </a:xfrm>
          <a:prstGeom prst="rect">
            <a:avLst/>
          </a:prstGeo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3505200" y="5226050"/>
            <a:ext cx="3009900" cy="2941638"/>
          </a:xfrm>
          <a:prstGeom prst="rect">
            <a:avLst/>
          </a:prstGeo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Rectangle 58"/>
          <p:cNvSpPr>
            <a:spLocks noGrp="1" noChangeArrowheads="1"/>
          </p:cNvSpPr>
          <p:nvPr>
            <p:ph type="sldNum" sz="quarter" idx="10"/>
          </p:nvPr>
        </p:nvSpPr>
        <p:spPr/>
        <p:txBody>
          <a:bodyPr/>
          <a:lstStyle>
            <a:lvl1pPr>
              <a:defRPr/>
            </a:lvl1pPr>
          </a:lstStyle>
          <a:p>
            <a:pPr>
              <a:defRPr/>
            </a:pPr>
            <a:fld id="{0DD44A5A-1818-410A-A132-E3308F862CE9}" type="slidenum">
              <a:rPr lang="da-DK"/>
              <a:pPr>
                <a:defRPr/>
              </a:pPr>
              <a:t>‹nr.›</a:t>
            </a:fld>
            <a:endParaRPr lang="da-DK"/>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342900" y="366713"/>
            <a:ext cx="6172200" cy="7800975"/>
          </a:xfrm>
          <a:prstGeom prst="rect">
            <a:avLst/>
          </a:prstGeo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3" name="Rectangle 58"/>
          <p:cNvSpPr>
            <a:spLocks noGrp="1" noChangeArrowheads="1"/>
          </p:cNvSpPr>
          <p:nvPr>
            <p:ph type="sldNum" sz="quarter" idx="10"/>
          </p:nvPr>
        </p:nvSpPr>
        <p:spPr/>
        <p:txBody>
          <a:bodyPr/>
          <a:lstStyle>
            <a:lvl1pPr>
              <a:defRPr/>
            </a:lvl1pPr>
          </a:lstStyle>
          <a:p>
            <a:pPr>
              <a:defRPr/>
            </a:pPr>
            <a:fld id="{19A5F073-0B72-4783-A6B9-7B8812D093CE}" type="slidenum">
              <a:rPr lang="da-DK"/>
              <a:pPr>
                <a:defRPr/>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a:prstGeom prst="rect">
            <a:avLst/>
          </a:prstGeom>
        </p:spPr>
        <p:txBody>
          <a:bodyPr/>
          <a:lstStyle/>
          <a:p>
            <a:r>
              <a:rPr lang="da-DK"/>
              <a:t>Klik for at redigere titeltypografi i masteren</a:t>
            </a:r>
          </a:p>
        </p:txBody>
      </p:sp>
      <p:sp>
        <p:nvSpPr>
          <p:cNvPr id="3" name="Pladsholder til indhold 2"/>
          <p:cNvSpPr>
            <a:spLocks noGrp="1"/>
          </p:cNvSpPr>
          <p:nvPr>
            <p:ph idx="1"/>
          </p:nvPr>
        </p:nvSpPr>
        <p:spPr>
          <a:xfrm>
            <a:off x="342900" y="2133600"/>
            <a:ext cx="6172200" cy="6034088"/>
          </a:xfrm>
          <a:prstGeom prst="rect">
            <a:avLst/>
          </a:prstGeo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58"/>
          <p:cNvSpPr>
            <a:spLocks noGrp="1" noChangeArrowheads="1"/>
          </p:cNvSpPr>
          <p:nvPr>
            <p:ph type="sldNum" sz="quarter" idx="10"/>
          </p:nvPr>
        </p:nvSpPr>
        <p:spPr/>
        <p:txBody>
          <a:bodyPr/>
          <a:lstStyle>
            <a:lvl1pPr>
              <a:defRPr/>
            </a:lvl1pPr>
          </a:lstStyle>
          <a:p>
            <a:pPr>
              <a:defRPr/>
            </a:pPr>
            <a:fld id="{C412F2E1-4E8B-408B-AD8B-23A2BE0E755A}" type="slidenum">
              <a:rPr lang="da-DK"/>
              <a:pPr>
                <a:defRPr/>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541338" y="5875338"/>
            <a:ext cx="5829300" cy="1816100"/>
          </a:xfrm>
          <a:prstGeom prst="rect">
            <a:avLst/>
          </a:prstGeo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541338" y="3875088"/>
            <a:ext cx="5829300" cy="200025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58"/>
          <p:cNvSpPr>
            <a:spLocks noGrp="1" noChangeArrowheads="1"/>
          </p:cNvSpPr>
          <p:nvPr>
            <p:ph type="sldNum" sz="quarter" idx="10"/>
          </p:nvPr>
        </p:nvSpPr>
        <p:spPr/>
        <p:txBody>
          <a:bodyPr/>
          <a:lstStyle>
            <a:lvl1pPr>
              <a:defRPr/>
            </a:lvl1pPr>
          </a:lstStyle>
          <a:p>
            <a:pPr>
              <a:defRPr/>
            </a:pPr>
            <a:fld id="{59589227-5A2E-40D4-A7ED-409E2BDDA742}" type="slidenum">
              <a:rPr lang="da-DK"/>
              <a:pPr>
                <a:defRPr/>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a:prstGeom prst="rect">
            <a:avLst/>
          </a:prstGeom>
        </p:spPr>
        <p:txBody>
          <a:bodyPr/>
          <a:lstStyle/>
          <a:p>
            <a:r>
              <a:rPr lang="da-DK"/>
              <a:t>Klik for at redigere titeltypografi i masteren</a:t>
            </a:r>
          </a:p>
        </p:txBody>
      </p:sp>
      <p:sp>
        <p:nvSpPr>
          <p:cNvPr id="3" name="Pladsholder til indhold 2"/>
          <p:cNvSpPr>
            <a:spLocks noGrp="1"/>
          </p:cNvSpPr>
          <p:nvPr>
            <p:ph sz="half" idx="1"/>
          </p:nvPr>
        </p:nvSpPr>
        <p:spPr>
          <a:xfrm>
            <a:off x="342900" y="2133600"/>
            <a:ext cx="30099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3505200" y="2133600"/>
            <a:ext cx="3009900" cy="60340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Rectangle 58"/>
          <p:cNvSpPr>
            <a:spLocks noGrp="1" noChangeArrowheads="1"/>
          </p:cNvSpPr>
          <p:nvPr>
            <p:ph type="sldNum" sz="quarter" idx="10"/>
          </p:nvPr>
        </p:nvSpPr>
        <p:spPr/>
        <p:txBody>
          <a:bodyPr/>
          <a:lstStyle>
            <a:lvl1pPr>
              <a:defRPr/>
            </a:lvl1pPr>
          </a:lstStyle>
          <a:p>
            <a:pPr>
              <a:defRPr/>
            </a:pPr>
            <a:fld id="{975D5B32-2F18-4807-90A8-FDF5119D8E53}" type="slidenum">
              <a:rPr lang="da-DK"/>
              <a:pPr>
                <a:defRPr/>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a:prstGeom prst="rect">
            <a:avLst/>
          </a:prstGeom>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342900" y="2046288"/>
            <a:ext cx="3030538"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342900" y="2900363"/>
            <a:ext cx="3030538"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3484563" y="2046288"/>
            <a:ext cx="3030537" cy="854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3484563" y="2900363"/>
            <a:ext cx="3030537" cy="52673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58"/>
          <p:cNvSpPr>
            <a:spLocks noGrp="1" noChangeArrowheads="1"/>
          </p:cNvSpPr>
          <p:nvPr>
            <p:ph type="sldNum" sz="quarter" idx="10"/>
          </p:nvPr>
        </p:nvSpPr>
        <p:spPr/>
        <p:txBody>
          <a:bodyPr/>
          <a:lstStyle>
            <a:lvl1pPr>
              <a:defRPr/>
            </a:lvl1pPr>
          </a:lstStyle>
          <a:p>
            <a:pPr>
              <a:defRPr/>
            </a:pPr>
            <a:fld id="{F5A348DB-6474-41C4-B012-5EA74A7B20E9}" type="slidenum">
              <a:rPr lang="da-DK"/>
              <a:pPr>
                <a:defRPr/>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a:prstGeom prst="rect">
            <a:avLst/>
          </a:prstGeom>
        </p:spPr>
        <p:txBody>
          <a:bodyPr/>
          <a:lstStyle/>
          <a:p>
            <a:r>
              <a:rPr lang="da-DK"/>
              <a:t>Klik for at redigere titeltypografi i masteren</a:t>
            </a:r>
          </a:p>
        </p:txBody>
      </p:sp>
      <p:sp>
        <p:nvSpPr>
          <p:cNvPr id="3" name="Rectangle 58"/>
          <p:cNvSpPr>
            <a:spLocks noGrp="1" noChangeArrowheads="1"/>
          </p:cNvSpPr>
          <p:nvPr>
            <p:ph type="sldNum" sz="quarter" idx="10"/>
          </p:nvPr>
        </p:nvSpPr>
        <p:spPr/>
        <p:txBody>
          <a:bodyPr/>
          <a:lstStyle>
            <a:lvl1pPr>
              <a:defRPr/>
            </a:lvl1pPr>
          </a:lstStyle>
          <a:p>
            <a:pPr>
              <a:defRPr/>
            </a:pPr>
            <a:fld id="{B7FF6A8F-5E1A-41D2-9D6D-9EF2321004C9}" type="slidenum">
              <a:rPr lang="da-DK"/>
              <a:pPr>
                <a:defRPr/>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Rectangle 58"/>
          <p:cNvSpPr>
            <a:spLocks noGrp="1" noChangeArrowheads="1"/>
          </p:cNvSpPr>
          <p:nvPr>
            <p:ph type="sldNum" sz="quarter" idx="10"/>
          </p:nvPr>
        </p:nvSpPr>
        <p:spPr>
          <a:ln/>
        </p:spPr>
        <p:txBody>
          <a:bodyPr/>
          <a:lstStyle>
            <a:lvl1pPr>
              <a:defRPr/>
            </a:lvl1pPr>
          </a:lstStyle>
          <a:p>
            <a:pPr>
              <a:defRPr/>
            </a:pPr>
            <a:r>
              <a:rPr lang="da-DK"/>
              <a:t>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342900" y="363538"/>
            <a:ext cx="2255838" cy="1549400"/>
          </a:xfrm>
          <a:prstGeom prst="rect">
            <a:avLst/>
          </a:prstGeo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2681288" y="363538"/>
            <a:ext cx="3833812" cy="78041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342900" y="1912938"/>
            <a:ext cx="2255838" cy="62547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58"/>
          <p:cNvSpPr>
            <a:spLocks noGrp="1" noChangeArrowheads="1"/>
          </p:cNvSpPr>
          <p:nvPr>
            <p:ph type="sldNum" sz="quarter" idx="10"/>
          </p:nvPr>
        </p:nvSpPr>
        <p:spPr/>
        <p:txBody>
          <a:bodyPr/>
          <a:lstStyle>
            <a:lvl1pPr>
              <a:defRPr/>
            </a:lvl1pPr>
          </a:lstStyle>
          <a:p>
            <a:pPr>
              <a:defRPr/>
            </a:pPr>
            <a:fld id="{18A2D6B3-0B34-4AF9-8219-A16E11CA77D9}" type="slidenum">
              <a:rPr lang="da-DK"/>
              <a:pPr>
                <a:defRPr/>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344613" y="6400800"/>
            <a:ext cx="4114800" cy="755650"/>
          </a:xfrm>
          <a:prstGeom prst="rect">
            <a:avLst/>
          </a:prstGeo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344613" y="817563"/>
            <a:ext cx="41148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1344613" y="7156450"/>
            <a:ext cx="4114800" cy="10731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58"/>
          <p:cNvSpPr>
            <a:spLocks noGrp="1" noChangeArrowheads="1"/>
          </p:cNvSpPr>
          <p:nvPr>
            <p:ph type="sldNum" sz="quarter" idx="10"/>
          </p:nvPr>
        </p:nvSpPr>
        <p:spPr/>
        <p:txBody>
          <a:bodyPr/>
          <a:lstStyle>
            <a:lvl1pPr>
              <a:defRPr/>
            </a:lvl1pPr>
          </a:lstStyle>
          <a:p>
            <a:pPr>
              <a:defRPr/>
            </a:pPr>
            <a:fld id="{501AF8A4-79C6-42CB-A327-241664F7E74C}" type="slidenum">
              <a:rPr lang="da-DK"/>
              <a:pPr>
                <a:defRPr/>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55" descr="tested_rough-grå"/>
          <p:cNvPicPr>
            <a:picLocks noChangeAspect="1" noChangeArrowheads="1"/>
          </p:cNvPicPr>
          <p:nvPr userDrawn="1"/>
        </p:nvPicPr>
        <p:blipFill>
          <a:blip r:embed="rId15" cstate="print"/>
          <a:srcRect/>
          <a:stretch>
            <a:fillRect/>
          </a:stretch>
        </p:blipFill>
        <p:spPr bwMode="auto">
          <a:xfrm>
            <a:off x="0" y="7753350"/>
            <a:ext cx="6858000" cy="1111250"/>
          </a:xfrm>
          <a:prstGeom prst="rect">
            <a:avLst/>
          </a:prstGeom>
          <a:noFill/>
          <a:ln w="9525">
            <a:noFill/>
            <a:miter lim="800000"/>
            <a:headEnd/>
            <a:tailEnd/>
          </a:ln>
        </p:spPr>
      </p:pic>
      <p:pic>
        <p:nvPicPr>
          <p:cNvPr id="14339" name="Picture 24" descr="logo_MASCOT-tested-to-work_"/>
          <p:cNvPicPr>
            <a:picLocks noChangeAspect="1" noChangeArrowheads="1"/>
          </p:cNvPicPr>
          <p:nvPr userDrawn="1"/>
        </p:nvPicPr>
        <p:blipFill>
          <a:blip r:embed="rId16" cstate="print"/>
          <a:srcRect/>
          <a:stretch>
            <a:fillRect/>
          </a:stretch>
        </p:blipFill>
        <p:spPr bwMode="auto">
          <a:xfrm>
            <a:off x="5886450" y="209550"/>
            <a:ext cx="695325" cy="912813"/>
          </a:xfrm>
          <a:prstGeom prst="rect">
            <a:avLst/>
          </a:prstGeom>
          <a:noFill/>
          <a:ln w="9525">
            <a:noFill/>
            <a:miter lim="800000"/>
            <a:headEnd/>
            <a:tailEnd/>
          </a:ln>
        </p:spPr>
      </p:pic>
      <p:sp>
        <p:nvSpPr>
          <p:cNvPr id="235573" name="Text Box 53"/>
          <p:cNvSpPr txBox="1">
            <a:spLocks noChangeArrowheads="1"/>
          </p:cNvSpPr>
          <p:nvPr userDrawn="1"/>
        </p:nvSpPr>
        <p:spPr bwMode="auto">
          <a:xfrm>
            <a:off x="3962400" y="8782050"/>
            <a:ext cx="2693988" cy="336550"/>
          </a:xfrm>
          <a:prstGeom prst="rect">
            <a:avLst/>
          </a:prstGeom>
          <a:noFill/>
          <a:ln w="9525">
            <a:noFill/>
            <a:miter lim="800000"/>
            <a:headEnd/>
            <a:tailEnd/>
          </a:ln>
          <a:effectLst/>
        </p:spPr>
        <p:txBody>
          <a:bodyPr>
            <a:spAutoFit/>
          </a:bodyPr>
          <a:lstStyle/>
          <a:p>
            <a:pPr algn="r">
              <a:spcBef>
                <a:spcPct val="50000"/>
              </a:spcBef>
              <a:buSzPct val="70000"/>
              <a:buFont typeface="Webdings" pitchFamily="18" charset="2"/>
              <a:buNone/>
              <a:defRPr/>
            </a:pPr>
            <a:fld id="{07DE484A-E84D-496A-966D-B75E74D0E477}" type="slidenum">
              <a:rPr lang="da-DK" sz="1600"/>
              <a:pPr algn="r">
                <a:spcBef>
                  <a:spcPct val="50000"/>
                </a:spcBef>
                <a:buSzPct val="70000"/>
                <a:buFont typeface="Webdings" pitchFamily="18" charset="2"/>
                <a:buNone/>
                <a:defRPr/>
              </a:pPr>
              <a:t>‹nr.›</a:t>
            </a:fld>
            <a:endParaRPr lang="en-GB" sz="1600"/>
          </a:p>
        </p:txBody>
      </p:sp>
      <p:sp>
        <p:nvSpPr>
          <p:cNvPr id="235577" name="Rectangle 57"/>
          <p:cNvSpPr>
            <a:spLocks noChangeAspect="1" noChangeArrowheads="1"/>
          </p:cNvSpPr>
          <p:nvPr userDrawn="1"/>
        </p:nvSpPr>
        <p:spPr bwMode="auto">
          <a:xfrm>
            <a:off x="-9525" y="8780463"/>
            <a:ext cx="6870700" cy="365125"/>
          </a:xfrm>
          <a:prstGeom prst="rect">
            <a:avLst/>
          </a:prstGeom>
          <a:solidFill>
            <a:srgbClr val="950730"/>
          </a:solidFill>
          <a:ln w="9525">
            <a:noFill/>
            <a:miter lim="800000"/>
            <a:headEnd/>
            <a:tailEnd/>
          </a:ln>
          <a:effectLst/>
        </p:spPr>
        <p:txBody>
          <a:bodyPr wrap="none" anchor="ctr"/>
          <a:lstStyle/>
          <a:p>
            <a:pPr>
              <a:defRPr/>
            </a:pPr>
            <a:r>
              <a:rPr lang="da-DK" dirty="0"/>
              <a:t>Skælskør Anlægsgartner A/S</a:t>
            </a:r>
            <a:endParaRPr lang="en-GB" dirty="0"/>
          </a:p>
        </p:txBody>
      </p:sp>
      <p:sp>
        <p:nvSpPr>
          <p:cNvPr id="235578" name="Rectangle 58"/>
          <p:cNvSpPr>
            <a:spLocks noGrp="1" noChangeArrowheads="1"/>
          </p:cNvSpPr>
          <p:nvPr>
            <p:ph type="sldNum" sz="quarter" idx="4"/>
          </p:nvPr>
        </p:nvSpPr>
        <p:spPr bwMode="auto">
          <a:xfrm>
            <a:off x="4995863" y="8793163"/>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a:lvl1pPr>
          </a:lstStyle>
          <a:p>
            <a:pPr>
              <a:defRPr/>
            </a:pPr>
            <a:r>
              <a:rPr lang="da-DK"/>
              <a:t>1</a:t>
            </a:r>
          </a:p>
        </p:txBody>
      </p:sp>
      <p:sp>
        <p:nvSpPr>
          <p:cNvPr id="235581" name="Rectangle 61"/>
          <p:cNvSpPr>
            <a:spLocks noChangeAspect="1" noChangeArrowheads="1"/>
          </p:cNvSpPr>
          <p:nvPr userDrawn="1"/>
        </p:nvSpPr>
        <p:spPr bwMode="auto">
          <a:xfrm>
            <a:off x="5868988" y="8415338"/>
            <a:ext cx="939800" cy="365125"/>
          </a:xfrm>
          <a:prstGeom prst="rect">
            <a:avLst/>
          </a:prstGeom>
          <a:noFill/>
          <a:ln w="9525">
            <a:noFill/>
            <a:miter lim="800000"/>
            <a:headEnd/>
            <a:tailEnd/>
          </a:ln>
          <a:effectLst/>
        </p:spPr>
        <p:txBody>
          <a:bodyPr wrap="none" anchor="ctr"/>
          <a:lstStyle/>
          <a:p>
            <a:pPr>
              <a:defRPr/>
            </a:pPr>
            <a:r>
              <a:rPr lang="da-DK" sz="1000" b="0" dirty="0">
                <a:solidFill>
                  <a:schemeClr val="tx1"/>
                </a:solidFill>
              </a:rPr>
              <a:t>07.07.2010</a:t>
            </a:r>
            <a:r>
              <a:rPr lang="da-DK" dirty="0">
                <a:solidFill>
                  <a:schemeClr val="tx1"/>
                </a:solidFill>
              </a:rPr>
              <a:t> </a:t>
            </a:r>
            <a:endParaRPr lang="en-GB"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46" r:id="rId7"/>
    <p:sldLayoutId id="2147485253" r:id="rId8"/>
    <p:sldLayoutId id="2147485254" r:id="rId9"/>
    <p:sldLayoutId id="2147485255" r:id="rId10"/>
    <p:sldLayoutId id="2147485256" r:id="rId11"/>
    <p:sldLayoutId id="2147485257" r:id="rId12"/>
    <p:sldLayoutId id="2147485258" r:id="rId13"/>
  </p:sldLayoutIdLst>
  <p:hf hdr="0" ftr="0" dt="0"/>
  <p:txStyles>
    <p:titleStyle>
      <a:lvl1pPr algn="ctr" rtl="0" eaLnBrk="0" fontAlgn="base" hangingPunct="0">
        <a:spcBef>
          <a:spcPct val="0"/>
        </a:spcBef>
        <a:spcAft>
          <a:spcPct val="0"/>
        </a:spcAft>
        <a:defRPr sz="5200" b="1" baseline="-16000">
          <a:solidFill>
            <a:schemeClr val="tx2"/>
          </a:solidFill>
          <a:latin typeface="+mj-lt"/>
          <a:ea typeface="+mj-ea"/>
          <a:cs typeface="+mj-cs"/>
        </a:defRPr>
      </a:lvl1pPr>
      <a:lvl2pPr algn="ctr" rtl="0" eaLnBrk="0" fontAlgn="base" hangingPunct="0">
        <a:spcBef>
          <a:spcPct val="0"/>
        </a:spcBef>
        <a:spcAft>
          <a:spcPct val="0"/>
        </a:spcAft>
        <a:defRPr sz="5200" b="1" baseline="-16000">
          <a:solidFill>
            <a:schemeClr val="tx2"/>
          </a:solidFill>
          <a:latin typeface="Arial Narrow" pitchFamily="34" charset="0"/>
        </a:defRPr>
      </a:lvl2pPr>
      <a:lvl3pPr algn="ctr" rtl="0" eaLnBrk="0" fontAlgn="base" hangingPunct="0">
        <a:spcBef>
          <a:spcPct val="0"/>
        </a:spcBef>
        <a:spcAft>
          <a:spcPct val="0"/>
        </a:spcAft>
        <a:defRPr sz="5200" b="1" baseline="-16000">
          <a:solidFill>
            <a:schemeClr val="tx2"/>
          </a:solidFill>
          <a:latin typeface="Arial Narrow" pitchFamily="34" charset="0"/>
        </a:defRPr>
      </a:lvl3pPr>
      <a:lvl4pPr algn="ctr" rtl="0" eaLnBrk="0" fontAlgn="base" hangingPunct="0">
        <a:spcBef>
          <a:spcPct val="0"/>
        </a:spcBef>
        <a:spcAft>
          <a:spcPct val="0"/>
        </a:spcAft>
        <a:defRPr sz="5200" b="1" baseline="-16000">
          <a:solidFill>
            <a:schemeClr val="tx2"/>
          </a:solidFill>
          <a:latin typeface="Arial Narrow" pitchFamily="34" charset="0"/>
        </a:defRPr>
      </a:lvl4pPr>
      <a:lvl5pPr algn="ctr" rtl="0" eaLnBrk="0" fontAlgn="base" hangingPunct="0">
        <a:spcBef>
          <a:spcPct val="0"/>
        </a:spcBef>
        <a:spcAft>
          <a:spcPct val="0"/>
        </a:spcAft>
        <a:defRPr sz="5200" b="1" baseline="-16000">
          <a:solidFill>
            <a:schemeClr val="tx2"/>
          </a:solidFill>
          <a:latin typeface="Arial Narrow" pitchFamily="34" charset="0"/>
        </a:defRPr>
      </a:lvl5pPr>
      <a:lvl6pPr marL="457200" algn="ctr" rtl="0" fontAlgn="base">
        <a:spcBef>
          <a:spcPct val="0"/>
        </a:spcBef>
        <a:spcAft>
          <a:spcPct val="0"/>
        </a:spcAft>
        <a:defRPr sz="5200" b="1" baseline="-16000">
          <a:solidFill>
            <a:schemeClr val="tx2"/>
          </a:solidFill>
          <a:latin typeface="Arial Narrow" pitchFamily="34" charset="0"/>
        </a:defRPr>
      </a:lvl6pPr>
      <a:lvl7pPr marL="914400" algn="ctr" rtl="0" fontAlgn="base">
        <a:spcBef>
          <a:spcPct val="0"/>
        </a:spcBef>
        <a:spcAft>
          <a:spcPct val="0"/>
        </a:spcAft>
        <a:defRPr sz="5200" b="1" baseline="-16000">
          <a:solidFill>
            <a:schemeClr val="tx2"/>
          </a:solidFill>
          <a:latin typeface="Arial Narrow" pitchFamily="34" charset="0"/>
        </a:defRPr>
      </a:lvl7pPr>
      <a:lvl8pPr marL="1371600" algn="ctr" rtl="0" fontAlgn="base">
        <a:spcBef>
          <a:spcPct val="0"/>
        </a:spcBef>
        <a:spcAft>
          <a:spcPct val="0"/>
        </a:spcAft>
        <a:defRPr sz="5200" b="1" baseline="-16000">
          <a:solidFill>
            <a:schemeClr val="tx2"/>
          </a:solidFill>
          <a:latin typeface="Arial Narrow" pitchFamily="34" charset="0"/>
        </a:defRPr>
      </a:lvl8pPr>
      <a:lvl9pPr marL="1828800" algn="ctr" rtl="0" fontAlgn="base">
        <a:spcBef>
          <a:spcPct val="0"/>
        </a:spcBef>
        <a:spcAft>
          <a:spcPct val="0"/>
        </a:spcAft>
        <a:defRPr sz="5200" b="1" baseline="-16000">
          <a:solidFill>
            <a:schemeClr val="tx2"/>
          </a:solidFill>
          <a:latin typeface="Arial Narrow" pitchFamily="34" charset="0"/>
        </a:defRPr>
      </a:lvl9pPr>
    </p:titleStyle>
    <p:bodyStyle>
      <a:lvl1pPr marL="342900" indent="-342900" algn="l" rtl="0" eaLnBrk="0" fontAlgn="base" hangingPunct="0">
        <a:spcBef>
          <a:spcPct val="20000"/>
        </a:spcBef>
        <a:spcAft>
          <a:spcPct val="0"/>
        </a:spcAft>
        <a:buSzPct val="70000"/>
        <a:buFont typeface="Webdings" pitchFamily="18" charset="2"/>
        <a:buChar char="4"/>
        <a:defRPr sz="2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000" b="1">
          <a:solidFill>
            <a:schemeClr val="tx1"/>
          </a:solidFill>
          <a:latin typeface="+mn-lt"/>
        </a:defRPr>
      </a:lvl2pPr>
      <a:lvl3pPr marL="1143000" indent="-228600" algn="l" rtl="0" eaLnBrk="0" fontAlgn="base" hangingPunct="0">
        <a:spcBef>
          <a:spcPct val="20000"/>
        </a:spcBef>
        <a:spcAft>
          <a:spcPct val="0"/>
        </a:spcAft>
        <a:buSzPct val="70000"/>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SzPct val="70000"/>
        <a:buFont typeface="Webdings" pitchFamily="18" charset="2"/>
        <a:buChar char="4"/>
        <a:defRPr sz="1600">
          <a:solidFill>
            <a:schemeClr val="tx1"/>
          </a:solidFill>
          <a:latin typeface="+mn-lt"/>
        </a:defRPr>
      </a:lvl4pPr>
      <a:lvl5pPr marL="2057400" indent="-228600" algn="l" rtl="0" eaLnBrk="0" fontAlgn="base" hangingPunct="0">
        <a:spcBef>
          <a:spcPct val="20000"/>
        </a:spcBef>
        <a:spcAft>
          <a:spcPct val="0"/>
        </a:spcAft>
        <a:buSzPct val="70000"/>
        <a:buFont typeface="Webdings" pitchFamily="18" charset="2"/>
        <a:buChar char="4"/>
        <a:defRPr sz="1600" i="1">
          <a:solidFill>
            <a:schemeClr val="tx1"/>
          </a:solidFill>
          <a:latin typeface="+mn-lt"/>
        </a:defRPr>
      </a:lvl5pPr>
      <a:lvl6pPr marL="2514600" indent="-228600" algn="l" rtl="0" fontAlgn="base">
        <a:spcBef>
          <a:spcPct val="20000"/>
        </a:spcBef>
        <a:spcAft>
          <a:spcPct val="0"/>
        </a:spcAft>
        <a:buSzPct val="70000"/>
        <a:buFont typeface="Webdings" pitchFamily="18" charset="2"/>
        <a:buChar char="4"/>
        <a:defRPr sz="1600" i="1">
          <a:solidFill>
            <a:schemeClr val="tx1"/>
          </a:solidFill>
          <a:latin typeface="+mn-lt"/>
        </a:defRPr>
      </a:lvl6pPr>
      <a:lvl7pPr marL="2971800" indent="-228600" algn="l" rtl="0" fontAlgn="base">
        <a:spcBef>
          <a:spcPct val="20000"/>
        </a:spcBef>
        <a:spcAft>
          <a:spcPct val="0"/>
        </a:spcAft>
        <a:buSzPct val="70000"/>
        <a:buFont typeface="Webdings" pitchFamily="18" charset="2"/>
        <a:buChar char="4"/>
        <a:defRPr sz="1600" i="1">
          <a:solidFill>
            <a:schemeClr val="tx1"/>
          </a:solidFill>
          <a:latin typeface="+mn-lt"/>
        </a:defRPr>
      </a:lvl7pPr>
      <a:lvl8pPr marL="3429000" indent="-228600" algn="l" rtl="0" fontAlgn="base">
        <a:spcBef>
          <a:spcPct val="20000"/>
        </a:spcBef>
        <a:spcAft>
          <a:spcPct val="0"/>
        </a:spcAft>
        <a:buSzPct val="70000"/>
        <a:buFont typeface="Webdings" pitchFamily="18" charset="2"/>
        <a:buChar char="4"/>
        <a:defRPr sz="1600" i="1">
          <a:solidFill>
            <a:schemeClr val="tx1"/>
          </a:solidFill>
          <a:latin typeface="+mn-lt"/>
        </a:defRPr>
      </a:lvl8pPr>
      <a:lvl9pPr marL="3886200" indent="-228600" algn="l" rtl="0" fontAlgn="base">
        <a:spcBef>
          <a:spcPct val="20000"/>
        </a:spcBef>
        <a:spcAft>
          <a:spcPct val="0"/>
        </a:spcAft>
        <a:buSzPct val="70000"/>
        <a:buFont typeface="Webdings" pitchFamily="18" charset="2"/>
        <a:buChar char="4"/>
        <a:defRPr sz="1600" i="1">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Sv.%20Michelse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Sv.%20Michelsen.pdf" TargetMode="Externa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2.png"/><Relationship Id="rId7" Type="http://schemas.openxmlformats.org/officeDocument/2006/relationships/hyperlink" Target="Sv.%20Michelsen.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6.png"/><Relationship Id="rId7" Type="http://schemas.openxmlformats.org/officeDocument/2006/relationships/hyperlink" Target="Sv.%20Michelsen.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Sv.%20Michelsen.pdf"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2.jpeg"/><Relationship Id="rId7" Type="http://schemas.openxmlformats.org/officeDocument/2006/relationships/hyperlink" Target="Sv.%20Michelsen.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6.png"/><Relationship Id="rId7" Type="http://schemas.openxmlformats.org/officeDocument/2006/relationships/hyperlink" Target="Sv.%20Michelsen.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4.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jpeg"/><Relationship Id="rId3" Type="http://schemas.openxmlformats.org/officeDocument/2006/relationships/image" Target="../media/image69.jpeg"/><Relationship Id="rId7" Type="http://schemas.openxmlformats.org/officeDocument/2006/relationships/hyperlink" Target="https://www.google.dk/url?sa=i&amp;rct=j&amp;q=&amp;esrc=s&amp;source=images&amp;cd=&amp;cad=rja&amp;uact=8&amp;ved=0ahUKEwjL5pap_a_QAhWKkiwKHWfGD9EQjRwIBw&amp;url=https://shareonline.in/christmas-image-transparent-background/&amp;bvm=bv.139138859,d.bGg&amp;psig=AFQjCNGG7PaugB71MhMhP1H96W3kHlgN9g&amp;ust=1479476902860913" TargetMode="External"/><Relationship Id="rId12" Type="http://schemas.openxmlformats.org/officeDocument/2006/relationships/image" Target="../media/image75.png"/><Relationship Id="rId17" Type="http://schemas.openxmlformats.org/officeDocument/2006/relationships/image" Target="../media/image79.gif"/><Relationship Id="rId2" Type="http://schemas.openxmlformats.org/officeDocument/2006/relationships/notesSlide" Target="../notesSlides/notesSlide13.xml"/><Relationship Id="rId16" Type="http://schemas.openxmlformats.org/officeDocument/2006/relationships/hyperlink" Target="https://view.joomag.com/craft-craft-onstock-catalogue-aw19-dk/0447333001561985833?short" TargetMode="External"/><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4.jpg"/><Relationship Id="rId5" Type="http://schemas.openxmlformats.org/officeDocument/2006/relationships/image" Target="../media/image71.jpeg"/><Relationship Id="rId15" Type="http://schemas.openxmlformats.org/officeDocument/2006/relationships/image" Target="../media/image78.jpeg"/><Relationship Id="rId10" Type="http://schemas.openxmlformats.org/officeDocument/2006/relationships/hyperlink" Target="http://doc.id.dk/DK/Hovedkatalog/#/" TargetMode="External"/><Relationship Id="rId4" Type="http://schemas.openxmlformats.org/officeDocument/2006/relationships/image" Target="../media/image70.jpeg"/><Relationship Id="rId9" Type="http://schemas.openxmlformats.org/officeDocument/2006/relationships/image" Target="../media/image54.jpeg"/><Relationship Id="rId14" Type="http://schemas.openxmlformats.org/officeDocument/2006/relationships/image" Target="../media/image77.jpe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hyperlink" Target="https://secure.viewer.zmags.com/publication/a1feda7c#/a1feda7c/140" TargetMode="External"/><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85.png"/><Relationship Id="rId5" Type="http://schemas.openxmlformats.org/officeDocument/2006/relationships/image" Target="../media/image88.jpeg"/><Relationship Id="rId10" Type="http://schemas.openxmlformats.org/officeDocument/2006/relationships/hyperlink" Target="file:///C:\Users\heidi\Downloads\Stormtech%20Katalog%2019-20%20-%20DK-n&#195;&#184;y-lav.pdf" TargetMode="External"/><Relationship Id="rId4" Type="http://schemas.openxmlformats.org/officeDocument/2006/relationships/image" Target="../media/image87.jpe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jr28LU3a_QAhXBXSwKHeGhBuIQjRwIBw&amp;url=http://julekalender.webmusen.dk/category/jul-for-boern/&amp;psig=AFQjCNEJ9D9ztY9iv4NXSrHvOEbV9SsHYQ&amp;ust=1479470073794529"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85.png"/><Relationship Id="rId5" Type="http://schemas.openxmlformats.org/officeDocument/2006/relationships/image" Target="../media/image95.png"/><Relationship Id="rId10" Type="http://schemas.openxmlformats.org/officeDocument/2006/relationships/hyperlink" Target="https://secure.viewer.zmags.com/publication/a1feda7c#/a1feda7c/368" TargetMode="External"/><Relationship Id="rId4" Type="http://schemas.openxmlformats.org/officeDocument/2006/relationships/image" Target="../media/image94.jpeg"/><Relationship Id="rId9" Type="http://schemas.openxmlformats.org/officeDocument/2006/relationships/image" Target="../media/image99.jpeg"/></Relationships>
</file>

<file path=ppt/slides/_rels/slide21.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7.png"/><Relationship Id="rId3" Type="http://schemas.openxmlformats.org/officeDocument/2006/relationships/hyperlink" Target="https://view.joomag.com/sagaform-sagaform-profil-ss2019-dk/0437095001544711059?short" TargetMode="External"/><Relationship Id="rId7" Type="http://schemas.openxmlformats.org/officeDocument/2006/relationships/image" Target="../media/image102.jpeg"/><Relationship Id="rId12"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flickr.com/photos/jonkopings_lan/16068312406" TargetMode="External"/><Relationship Id="rId11" Type="http://schemas.openxmlformats.org/officeDocument/2006/relationships/image" Target="../media/image105.png"/><Relationship Id="rId5" Type="http://schemas.openxmlformats.org/officeDocument/2006/relationships/image" Target="../media/image101.jpeg"/><Relationship Id="rId15" Type="http://schemas.openxmlformats.org/officeDocument/2006/relationships/image" Target="../media/image109.jpeg"/><Relationship Id="rId10" Type="http://schemas.openxmlformats.org/officeDocument/2006/relationships/image" Target="../media/image104.jpeg"/><Relationship Id="rId4" Type="http://schemas.openxmlformats.org/officeDocument/2006/relationships/image" Target="../media/image100.jpg"/><Relationship Id="rId9" Type="http://schemas.openxmlformats.org/officeDocument/2006/relationships/hyperlink" Target="http://www.freefoto.com/preview/90-03-62/Christmas-Decorations" TargetMode="External"/><Relationship Id="rId14"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png"/><Relationship Id="rId3" Type="http://schemas.openxmlformats.org/officeDocument/2006/relationships/hyperlink" Target="https://view.joomag.com/sagaform-sagaform-profil-ss2019-dk/0437095001544711059?short" TargetMode="External"/><Relationship Id="rId7" Type="http://schemas.openxmlformats.org/officeDocument/2006/relationships/image" Target="../media/image102.jpeg"/><Relationship Id="rId12"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5.jpeg"/><Relationship Id="rId5" Type="http://schemas.openxmlformats.org/officeDocument/2006/relationships/image" Target="../media/image110.png"/><Relationship Id="rId10" Type="http://schemas.openxmlformats.org/officeDocument/2006/relationships/image" Target="../media/image114.jpeg"/><Relationship Id="rId4" Type="http://schemas.openxmlformats.org/officeDocument/2006/relationships/image" Target="../media/image100.jpg"/><Relationship Id="rId9" Type="http://schemas.openxmlformats.org/officeDocument/2006/relationships/image" Target="../media/image113.jpeg"/><Relationship Id="rId14" Type="http://schemas.openxmlformats.org/officeDocument/2006/relationships/image" Target="../media/image118.jpeg"/></Relationships>
</file>

<file path=ppt/slides/_rels/slide2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9.jpeg"/><Relationship Id="rId7"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hyperlink" Target="https://view.joomag.com/dj-dj-retail-aw2019/0808556001566376551?short" TargetMode="External"/><Relationship Id="rId10" Type="http://schemas.openxmlformats.org/officeDocument/2006/relationships/image" Target="../media/image123.jpeg"/><Relationship Id="rId4" Type="http://schemas.openxmlformats.org/officeDocument/2006/relationships/image" Target="../media/image120.jpg"/><Relationship Id="rId9" Type="http://schemas.openxmlformats.org/officeDocument/2006/relationships/image" Target="../media/image87.jpeg"/></Relationships>
</file>

<file path=ppt/slides/_rels/slide2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gif"/><Relationship Id="rId7"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freefoto.com/preview/90-03-62/Christmas-Decorations" TargetMode="External"/><Relationship Id="rId11" Type="http://schemas.openxmlformats.org/officeDocument/2006/relationships/image" Target="../media/image121.jpg"/><Relationship Id="rId5" Type="http://schemas.openxmlformats.org/officeDocument/2006/relationships/image" Target="../media/image126.jpeg"/><Relationship Id="rId10" Type="http://schemas.openxmlformats.org/officeDocument/2006/relationships/hyperlink" Target="https://view.joomag.com/dj-dj-retail-aw2019/0808556001566376551?short" TargetMode="External"/><Relationship Id="rId4" Type="http://schemas.openxmlformats.org/officeDocument/2006/relationships/image" Target="../media/image125.png"/><Relationship Id="rId9" Type="http://schemas.openxmlformats.org/officeDocument/2006/relationships/image" Target="../media/image129.png"/></Relationships>
</file>

<file path=ppt/slides/_rels/slide25.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0.jpeg"/><Relationship Id="rId3" Type="http://schemas.openxmlformats.org/officeDocument/2006/relationships/image" Target="../media/image142.jpeg"/><Relationship Id="rId7" Type="http://schemas.openxmlformats.org/officeDocument/2006/relationships/image" Target="../media/image145.jpeg"/><Relationship Id="rId12" Type="http://schemas.openxmlformats.org/officeDocument/2006/relationships/image" Target="../media/image14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8.jpeg"/><Relationship Id="rId5" Type="http://schemas.openxmlformats.org/officeDocument/2006/relationships/hyperlink" Target="https://view.joomag.com/orrefors-orrefors-catalogue-2019/0990324001547019233?short" TargetMode="External"/><Relationship Id="rId10" Type="http://schemas.openxmlformats.org/officeDocument/2006/relationships/image" Target="../media/image94.jpeg"/><Relationship Id="rId4" Type="http://schemas.openxmlformats.org/officeDocument/2006/relationships/image" Target="../media/image143.jpeg"/><Relationship Id="rId9" Type="http://schemas.openxmlformats.org/officeDocument/2006/relationships/image" Target="../media/image147.jpg"/><Relationship Id="rId14" Type="http://schemas.openxmlformats.org/officeDocument/2006/relationships/image" Target="../media/image17.jpeg"/></Relationships>
</file>

<file path=ppt/slides/_rels/slide28.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jpeg"/><Relationship Id="rId18" Type="http://schemas.openxmlformats.org/officeDocument/2006/relationships/image" Target="../media/image165.png"/><Relationship Id="rId26" Type="http://schemas.openxmlformats.org/officeDocument/2006/relationships/image" Target="../media/image173.png"/><Relationship Id="rId3" Type="http://schemas.openxmlformats.org/officeDocument/2006/relationships/image" Target="../media/image151.jpg"/><Relationship Id="rId21" Type="http://schemas.openxmlformats.org/officeDocument/2006/relationships/image" Target="../media/image168.png"/><Relationship Id="rId7" Type="http://schemas.openxmlformats.org/officeDocument/2006/relationships/image" Target="../media/image154.jpeg"/><Relationship Id="rId12" Type="http://schemas.openxmlformats.org/officeDocument/2006/relationships/image" Target="../media/image159.png"/><Relationship Id="rId17" Type="http://schemas.openxmlformats.org/officeDocument/2006/relationships/image" Target="../media/image164.jpeg"/><Relationship Id="rId25" Type="http://schemas.openxmlformats.org/officeDocument/2006/relationships/image" Target="../media/image172.png"/><Relationship Id="rId2" Type="http://schemas.openxmlformats.org/officeDocument/2006/relationships/notesSlide" Target="../notesSlides/notesSlide23.xml"/><Relationship Id="rId16" Type="http://schemas.openxmlformats.org/officeDocument/2006/relationships/image" Target="../media/image163.jpeg"/><Relationship Id="rId20"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jpeg"/><Relationship Id="rId24" Type="http://schemas.openxmlformats.org/officeDocument/2006/relationships/image" Target="../media/image171.png"/><Relationship Id="rId5" Type="http://schemas.openxmlformats.org/officeDocument/2006/relationships/image" Target="../media/image152.jpeg"/><Relationship Id="rId15" Type="http://schemas.openxmlformats.org/officeDocument/2006/relationships/image" Target="../media/image162.jpeg"/><Relationship Id="rId23" Type="http://schemas.openxmlformats.org/officeDocument/2006/relationships/image" Target="../media/image170.jpeg"/><Relationship Id="rId28" Type="http://schemas.openxmlformats.org/officeDocument/2006/relationships/image" Target="../media/image94.jpeg"/><Relationship Id="rId10" Type="http://schemas.openxmlformats.org/officeDocument/2006/relationships/image" Target="../media/image157.png"/><Relationship Id="rId19" Type="http://schemas.openxmlformats.org/officeDocument/2006/relationships/image" Target="../media/image166.jpeg"/><Relationship Id="rId4" Type="http://schemas.openxmlformats.org/officeDocument/2006/relationships/hyperlink" Target="http://baran.dk/Sortiment/vin.html" TargetMode="External"/><Relationship Id="rId9" Type="http://schemas.openxmlformats.org/officeDocument/2006/relationships/image" Target="../media/image156.jpeg"/><Relationship Id="rId14" Type="http://schemas.openxmlformats.org/officeDocument/2006/relationships/image" Target="../media/image161.jpeg"/><Relationship Id="rId22" Type="http://schemas.openxmlformats.org/officeDocument/2006/relationships/image" Target="../media/image169.png"/><Relationship Id="rId27" Type="http://schemas.openxmlformats.org/officeDocument/2006/relationships/image" Target="../media/image174.jpeg"/></Relationships>
</file>

<file path=ppt/slides/_rels/slide29.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hyperlink" Target="http://baran.dk/Sortiment/t&#248;j%20med%20varme.html" TargetMode="External"/><Relationship Id="rId7" Type="http://schemas.openxmlformats.org/officeDocument/2006/relationships/image" Target="../media/image178.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image" Target="../media/image12.png"/><Relationship Id="rId4" Type="http://schemas.openxmlformats.org/officeDocument/2006/relationships/image" Target="../media/image175.png"/><Relationship Id="rId9" Type="http://schemas.openxmlformats.org/officeDocument/2006/relationships/hyperlink" Target="http://www.google.dk/url?sa=i&amp;rct=j&amp;q=&amp;esrc=s&amp;source=images&amp;cd=&amp;cad=rja&amp;uact=8&amp;ved=0ahUKEwi59dWj96_QAhWE1iwKHTZiBjIQjRwIBw&amp;url=http://holldy.blogspot.com/2015/08/christmas-clip-art-on-transparent.html&amp;bvm=bv.139138859,d.bGg&amp;psig=AFQjCNGG7PaugB71MhMhP1H96W3kHlgN9g&amp;ust=147947690286091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s://view.joomag.com/new-wave-danmark-joyful-giftcard-plus-brochure/0694978001566293860?short" TargetMode="External"/><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jg3oTJ96_QAhWJiywKHe2yBaoQjRwIBw&amp;url=http://sketza.com/cute-free-christmas-clip-art-transparent-background.html&amp;bvm=bv.139138859,d.bGg&amp;psig=AFQjCNGG7PaugB71MhMhP1H96W3kHlgN9g&amp;ust=1479476902860913"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2.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google.dk/url?sa=i&amp;rct=j&amp;q=&amp;esrc=s&amp;source=images&amp;cd=&amp;cad=rja&amp;uact=8&amp;ved=0ahUKEwiGsKPs_q_QAhWMDCwKHSxkD7IQjRwIBw&amp;url=http://holldy.blogspot.com/2015/08/christmas-clip-art-on-transparent.html&amp;bvm=bv.139138859,d.bGg&amp;psig=AFQjCNGG7PaugB71MhMhP1H96W3kHlgN9g&amp;ust=1479476902860913" TargetMode="External"/><Relationship Id="rId11" Type="http://schemas.openxmlformats.org/officeDocument/2006/relationships/image" Target="../media/image17.jpeg"/><Relationship Id="rId5" Type="http://schemas.openxmlformats.org/officeDocument/2006/relationships/image" Target="../media/image12.png"/><Relationship Id="rId10" Type="http://schemas.openxmlformats.org/officeDocument/2006/relationships/image" Target="../media/image16.jpeg"/><Relationship Id="rId4" Type="http://schemas.openxmlformats.org/officeDocument/2006/relationships/hyperlink" Target="http://www.google.dk/url?sa=i&amp;rct=j&amp;q=&amp;esrc=s&amp;source=images&amp;cd=&amp;cad=rja&amp;uact=8&amp;ved=0ahUKEwi59dWj96_QAhWE1iwKHTZiBjIQjRwIBw&amp;url=http://holldy.blogspot.com/2015/08/christmas-clip-art-on-transparent.html&amp;bvm=bv.139138859,d.bGg&amp;psig=AFQjCNGG7PaugB71MhMhP1H96W3kHlgN9g&amp;ust=1479476902860913" TargetMode="External"/><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2.png"/><Relationship Id="rId5" Type="http://schemas.openxmlformats.org/officeDocument/2006/relationships/image" Target="../media/image20.jpeg"/><Relationship Id="rId10" Type="http://schemas.openxmlformats.org/officeDocument/2006/relationships/hyperlink" Target="http://www.google.dk/url?sa=i&amp;rct=j&amp;q=&amp;esrc=s&amp;source=images&amp;cd=&amp;cad=rja&amp;uact=8&amp;ved=0ahUKEwi59dWj96_QAhWE1iwKHTZiBjIQjRwIBw&amp;url=http://holldy.blogspot.com/2015/08/christmas-clip-art-on-transparent.html&amp;bvm=bv.139138859,d.bGg&amp;psig=AFQjCNGG7PaugB71MhMhP1H96W3kHlgN9g&amp;ust=1479476902860913" TargetMode="External"/><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Sv.%20Michelsen.pdf" TargetMode="External"/><Relationship Id="rId7"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5.png"/><Relationship Id="rId3" Type="http://schemas.openxmlformats.org/officeDocument/2006/relationships/image" Target="../media/image32.emf"/><Relationship Id="rId7" Type="http://schemas.openxmlformats.org/officeDocument/2006/relationships/image" Target="../media/image36.png"/><Relationship Id="rId12" Type="http://schemas.openxmlformats.org/officeDocument/2006/relationships/hyperlink" Target="Sv.%20Michelsen.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emf"/><Relationship Id="rId10" Type="http://schemas.openxmlformats.org/officeDocument/2006/relationships/image" Target="../media/image39.jpeg"/><Relationship Id="rId4" Type="http://schemas.openxmlformats.org/officeDocument/2006/relationships/image" Target="../media/image33.emf"/><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1.png"/><Relationship Id="rId7" Type="http://schemas.openxmlformats.org/officeDocument/2006/relationships/hyperlink" Target="Sv.%20Michelsen.pdf"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Sv.%20Michelsen.pdf" TargetMode="External"/><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FEB42EBB-EA45-41C0-914C-5BFF4336BDC6}"/>
              </a:ext>
            </a:extLst>
          </p:cNvPr>
          <p:cNvSpPr>
            <a:spLocks noGrp="1"/>
          </p:cNvSpPr>
          <p:nvPr>
            <p:ph type="sldNum" sz="quarter" idx="10"/>
          </p:nvPr>
        </p:nvSpPr>
        <p:spPr/>
        <p:txBody>
          <a:bodyPr/>
          <a:lstStyle/>
          <a:p>
            <a:pPr>
              <a:defRPr/>
            </a:pPr>
            <a:r>
              <a:rPr lang="da-DK"/>
              <a:t>1</a:t>
            </a:r>
          </a:p>
        </p:txBody>
      </p:sp>
      <p:pic>
        <p:nvPicPr>
          <p:cNvPr id="7" name="Billede 6">
            <a:extLst>
              <a:ext uri="{FF2B5EF4-FFF2-40B4-BE49-F238E27FC236}">
                <a16:creationId xmlns:a16="http://schemas.microsoft.com/office/drawing/2014/main" id="{BCED7DE1-7F60-480C-A21E-57B5682DD14C}"/>
              </a:ext>
            </a:extLst>
          </p:cNvPr>
          <p:cNvPicPr/>
          <p:nvPr/>
        </p:nvPicPr>
        <p:blipFill>
          <a:blip r:embed="rId2">
            <a:extLst>
              <a:ext uri="{28A0092B-C50C-407E-A947-70E740481C1C}">
                <a14:useLocalDpi xmlns:a14="http://schemas.microsoft.com/office/drawing/2010/main" val="0"/>
              </a:ext>
            </a:extLst>
          </a:blip>
          <a:srcRect/>
          <a:stretch/>
        </p:blipFill>
        <p:spPr bwMode="auto">
          <a:xfrm>
            <a:off x="28575" y="38100"/>
            <a:ext cx="6800849" cy="9144000"/>
          </a:xfrm>
          <a:prstGeom prst="rect">
            <a:avLst/>
          </a:prstGeom>
          <a:ln>
            <a:noFill/>
          </a:ln>
          <a:extLst>
            <a:ext uri="{53640926-AAD7-44D8-BBD7-CCE9431645EC}">
              <a14:shadowObscured xmlns:a14="http://schemas.microsoft.com/office/drawing/2010/main"/>
            </a:ext>
          </a:extLst>
        </p:spPr>
      </p:pic>
      <p:sp>
        <p:nvSpPr>
          <p:cNvPr id="8" name="Tekstfelt 7">
            <a:extLst>
              <a:ext uri="{FF2B5EF4-FFF2-40B4-BE49-F238E27FC236}">
                <a16:creationId xmlns:a16="http://schemas.microsoft.com/office/drawing/2014/main" id="{4E5F85DA-C037-468B-9512-34848F14ECCB}"/>
              </a:ext>
            </a:extLst>
          </p:cNvPr>
          <p:cNvSpPr txBox="1"/>
          <p:nvPr/>
        </p:nvSpPr>
        <p:spPr>
          <a:xfrm>
            <a:off x="3805113" y="134669"/>
            <a:ext cx="3275626" cy="830997"/>
          </a:xfrm>
          <a:prstGeom prst="rect">
            <a:avLst/>
          </a:prstGeom>
          <a:noFill/>
        </p:spPr>
        <p:txBody>
          <a:bodyPr wrap="square" rtlCol="0">
            <a:spAutoFit/>
          </a:bodyPr>
          <a:lstStyle/>
          <a:p>
            <a:r>
              <a:rPr lang="da-DK" sz="4800" dirty="0">
                <a:solidFill>
                  <a:srgbClr val="C00000"/>
                </a:solidFill>
                <a:latin typeface="Baskerville Old Face" panose="02020602080505020303" pitchFamily="18" charset="0"/>
              </a:rPr>
              <a:t>Julen 2019</a:t>
            </a:r>
            <a:endParaRPr lang="en-US" sz="4800" dirty="0">
              <a:solidFill>
                <a:srgbClr val="C00000"/>
              </a:solidFill>
              <a:latin typeface="Baskerville Old Face" panose="02020602080505020303" pitchFamily="18" charset="0"/>
            </a:endParaRPr>
          </a:p>
        </p:txBody>
      </p:sp>
    </p:spTree>
    <p:extLst>
      <p:ext uri="{BB962C8B-B14F-4D97-AF65-F5344CB8AC3E}">
        <p14:creationId xmlns:p14="http://schemas.microsoft.com/office/powerpoint/2010/main" val="121013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1DC4E59-167D-4ACE-A8FF-D174778B7A76}"/>
              </a:ext>
            </a:extLst>
          </p:cNvPr>
          <p:cNvSpPr>
            <a:spLocks noGrp="1"/>
          </p:cNvSpPr>
          <p:nvPr>
            <p:ph type="sldNum" sz="quarter" idx="10"/>
          </p:nvPr>
        </p:nvSpPr>
        <p:spPr/>
        <p:txBody>
          <a:bodyPr/>
          <a:lstStyle/>
          <a:p>
            <a:pPr>
              <a:defRPr/>
            </a:pPr>
            <a:r>
              <a:rPr lang="da-DK"/>
              <a:t>1</a:t>
            </a:r>
          </a:p>
        </p:txBody>
      </p:sp>
      <p:sp>
        <p:nvSpPr>
          <p:cNvPr id="3" name="Tekstboks 28">
            <a:extLst>
              <a:ext uri="{FF2B5EF4-FFF2-40B4-BE49-F238E27FC236}">
                <a16:creationId xmlns:a16="http://schemas.microsoft.com/office/drawing/2014/main" id="{91F9F9D9-D6B2-4485-ABEF-F5C6614C0330}"/>
              </a:ext>
            </a:extLst>
          </p:cNvPr>
          <p:cNvSpPr txBox="1"/>
          <p:nvPr/>
        </p:nvSpPr>
        <p:spPr>
          <a:xfrm>
            <a:off x="316230" y="8836223"/>
            <a:ext cx="6382953" cy="307777"/>
          </a:xfrm>
          <a:prstGeom prst="rect">
            <a:avLst/>
          </a:prstGeom>
          <a:noFill/>
        </p:spPr>
        <p:txBody>
          <a:bodyPr wrap="square" rtlCol="0">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5" name="Billede 4">
            <a:extLst>
              <a:ext uri="{FF2B5EF4-FFF2-40B4-BE49-F238E27FC236}">
                <a16:creationId xmlns:a16="http://schemas.microsoft.com/office/drawing/2014/main" id="{D437DB5E-943C-4352-9CB9-A9734C42E1B5}"/>
              </a:ext>
            </a:extLst>
          </p:cNvPr>
          <p:cNvPicPr>
            <a:picLocks noChangeAspect="1"/>
          </p:cNvPicPr>
          <p:nvPr/>
        </p:nvPicPr>
        <p:blipFill rotWithShape="1">
          <a:blip r:embed="rId2"/>
          <a:srcRect l="3077"/>
          <a:stretch/>
        </p:blipFill>
        <p:spPr>
          <a:xfrm>
            <a:off x="1" y="0"/>
            <a:ext cx="6857999" cy="6528084"/>
          </a:xfrm>
          <a:prstGeom prst="rect">
            <a:avLst/>
          </a:prstGeom>
        </p:spPr>
      </p:pic>
      <p:sp>
        <p:nvSpPr>
          <p:cNvPr id="14" name="Tekstfelt 13">
            <a:extLst>
              <a:ext uri="{FF2B5EF4-FFF2-40B4-BE49-F238E27FC236}">
                <a16:creationId xmlns:a16="http://schemas.microsoft.com/office/drawing/2014/main" id="{59654C16-3141-48A6-8EA7-F5311EA72D77}"/>
              </a:ext>
            </a:extLst>
          </p:cNvPr>
          <p:cNvSpPr txBox="1"/>
          <p:nvPr/>
        </p:nvSpPr>
        <p:spPr>
          <a:xfrm>
            <a:off x="4334607" y="7400856"/>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280 kr. ex moms</a:t>
            </a:r>
          </a:p>
        </p:txBody>
      </p:sp>
      <p:pic>
        <p:nvPicPr>
          <p:cNvPr id="1028" name="Picture 4" descr="Billedresultat for christmas">
            <a:extLst>
              <a:ext uri="{FF2B5EF4-FFF2-40B4-BE49-F238E27FC236}">
                <a16:creationId xmlns:a16="http://schemas.microsoft.com/office/drawing/2014/main" id="{3A25F408-A6B5-4F76-920F-8E3BA96AC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98" y="658906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5" name="Rektangel 14">
            <a:extLst>
              <a:ext uri="{FF2B5EF4-FFF2-40B4-BE49-F238E27FC236}">
                <a16:creationId xmlns:a16="http://schemas.microsoft.com/office/drawing/2014/main" id="{88F43DB7-2264-4DBC-B762-9966EDD2F8CC}"/>
              </a:ext>
            </a:extLst>
          </p:cNvPr>
          <p:cNvSpPr/>
          <p:nvPr/>
        </p:nvSpPr>
        <p:spPr bwMode="auto">
          <a:xfrm>
            <a:off x="84260" y="1195754"/>
            <a:ext cx="1969476" cy="574430"/>
          </a:xfrm>
          <a:prstGeom prst="rect">
            <a:avLst/>
          </a:prstGeom>
          <a:ln>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latin typeface="Arial Narrow" pitchFamily="34" charset="0"/>
            </a:endParaRPr>
          </a:p>
        </p:txBody>
      </p:sp>
      <p:pic>
        <p:nvPicPr>
          <p:cNvPr id="8" name="Picture 6" descr="C:\Users\Finn Baren\Desktop\svmichelsen-logo.png">
            <a:hlinkClick r:id="rId4" action="ppaction://hlinkfile"/>
            <a:extLst>
              <a:ext uri="{FF2B5EF4-FFF2-40B4-BE49-F238E27FC236}">
                <a16:creationId xmlns:a16="http://schemas.microsoft.com/office/drawing/2014/main" id="{FDE8C6D1-D6EF-4B1E-9627-0478906C016D}"/>
              </a:ext>
            </a:extLst>
          </p:cNvPr>
          <p:cNvPicPr>
            <a:picLocks noChangeAspect="1" noChangeArrowheads="1"/>
          </p:cNvPicPr>
          <p:nvPr/>
        </p:nvPicPr>
        <p:blipFill>
          <a:blip r:embed="rId5" cstate="print"/>
          <a:srcRect/>
          <a:stretch>
            <a:fillRect/>
          </a:stretch>
        </p:blipFill>
        <p:spPr bwMode="auto">
          <a:xfrm>
            <a:off x="5055442" y="641034"/>
            <a:ext cx="1481041" cy="863857"/>
          </a:xfrm>
          <a:prstGeom prst="rect">
            <a:avLst/>
          </a:prstGeom>
          <a:noFill/>
        </p:spPr>
      </p:pic>
      <p:sp>
        <p:nvSpPr>
          <p:cNvPr id="9" name="Pladsholder til slidenummer 1">
            <a:extLst>
              <a:ext uri="{FF2B5EF4-FFF2-40B4-BE49-F238E27FC236}">
                <a16:creationId xmlns:a16="http://schemas.microsoft.com/office/drawing/2014/main" id="{58F72C30-62BC-4F1E-A33F-532BF1A7B2F2}"/>
              </a:ext>
            </a:extLst>
          </p:cNvPr>
          <p:cNvSpPr txBox="1">
            <a:spLocks/>
          </p:cNvSpPr>
          <p:nvPr/>
        </p:nvSpPr>
        <p:spPr bwMode="auto">
          <a:xfrm>
            <a:off x="5302182" y="-28733"/>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10</a:t>
            </a:r>
          </a:p>
        </p:txBody>
      </p:sp>
    </p:spTree>
    <p:extLst>
      <p:ext uri="{BB962C8B-B14F-4D97-AF65-F5344CB8AC3E}">
        <p14:creationId xmlns:p14="http://schemas.microsoft.com/office/powerpoint/2010/main" val="16807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11</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3" name="Billede 2">
            <a:extLst>
              <a:ext uri="{FF2B5EF4-FFF2-40B4-BE49-F238E27FC236}">
                <a16:creationId xmlns:a16="http://schemas.microsoft.com/office/drawing/2014/main" id="{5DA5A3BF-9758-420B-926A-6CB06429AF1D}"/>
              </a:ext>
            </a:extLst>
          </p:cNvPr>
          <p:cNvPicPr>
            <a:picLocks noChangeAspect="1"/>
          </p:cNvPicPr>
          <p:nvPr/>
        </p:nvPicPr>
        <p:blipFill>
          <a:blip r:embed="rId3"/>
          <a:stretch>
            <a:fillRect/>
          </a:stretch>
        </p:blipFill>
        <p:spPr>
          <a:xfrm>
            <a:off x="0" y="0"/>
            <a:ext cx="6858000" cy="6500722"/>
          </a:xfrm>
          <a:prstGeom prst="rect">
            <a:avLst/>
          </a:prstGeom>
        </p:spPr>
      </p:pic>
      <p:sp>
        <p:nvSpPr>
          <p:cNvPr id="7" name="Rektangel 6">
            <a:extLst>
              <a:ext uri="{FF2B5EF4-FFF2-40B4-BE49-F238E27FC236}">
                <a16:creationId xmlns:a16="http://schemas.microsoft.com/office/drawing/2014/main" id="{8C1E2355-6340-46B3-91D9-7F1BA3C77F38}"/>
              </a:ext>
            </a:extLst>
          </p:cNvPr>
          <p:cNvSpPr/>
          <p:nvPr/>
        </p:nvSpPr>
        <p:spPr bwMode="auto">
          <a:xfrm>
            <a:off x="84260" y="1113692"/>
            <a:ext cx="1969476" cy="550985"/>
          </a:xfrm>
          <a:prstGeom prst="rect">
            <a:avLst/>
          </a:prstGeom>
          <a:ln>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latin typeface="Arial Narrow" pitchFamily="34" charset="0"/>
            </a:endParaRPr>
          </a:p>
        </p:txBody>
      </p:sp>
      <p:sp>
        <p:nvSpPr>
          <p:cNvPr id="8" name="Tekstfelt 7">
            <a:extLst>
              <a:ext uri="{FF2B5EF4-FFF2-40B4-BE49-F238E27FC236}">
                <a16:creationId xmlns:a16="http://schemas.microsoft.com/office/drawing/2014/main" id="{DBF13AF4-D577-4F61-BCF4-189403C2AA91}"/>
              </a:ext>
            </a:extLst>
          </p:cNvPr>
          <p:cNvSpPr txBox="1"/>
          <p:nvPr/>
        </p:nvSpPr>
        <p:spPr>
          <a:xfrm>
            <a:off x="257176" y="6662302"/>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295 kr. ex moms</a:t>
            </a:r>
          </a:p>
        </p:txBody>
      </p:sp>
      <p:pic>
        <p:nvPicPr>
          <p:cNvPr id="5122" name="Picture 2" descr="Billedresultat for christmas">
            <a:extLst>
              <a:ext uri="{FF2B5EF4-FFF2-40B4-BE49-F238E27FC236}">
                <a16:creationId xmlns:a16="http://schemas.microsoft.com/office/drawing/2014/main" id="{DF9935B3-47C4-4086-A636-A46B24F3B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400" y="6555439"/>
            <a:ext cx="3909035" cy="20553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Finn Baren\Desktop\svmichelsen-logo.png">
            <a:hlinkClick r:id="rId5" action="ppaction://hlinkfile"/>
            <a:extLst>
              <a:ext uri="{FF2B5EF4-FFF2-40B4-BE49-F238E27FC236}">
                <a16:creationId xmlns:a16="http://schemas.microsoft.com/office/drawing/2014/main" id="{B6C83120-39EE-4DC1-BA94-C9D86592EA86}"/>
              </a:ext>
            </a:extLst>
          </p:cNvPr>
          <p:cNvPicPr>
            <a:picLocks noChangeAspect="1" noChangeArrowheads="1"/>
          </p:cNvPicPr>
          <p:nvPr/>
        </p:nvPicPr>
        <p:blipFill>
          <a:blip r:embed="rId6" cstate="print"/>
          <a:srcRect/>
          <a:stretch>
            <a:fillRect/>
          </a:stretch>
        </p:blipFill>
        <p:spPr bwMode="auto">
          <a:xfrm>
            <a:off x="4811225" y="459339"/>
            <a:ext cx="1969476" cy="1148750"/>
          </a:xfrm>
          <a:prstGeom prst="rect">
            <a:avLst/>
          </a:prstGeom>
          <a:noFill/>
        </p:spPr>
      </p:pic>
      <p:sp>
        <p:nvSpPr>
          <p:cNvPr id="11" name="Pladsholder til slidenummer 1">
            <a:extLst>
              <a:ext uri="{FF2B5EF4-FFF2-40B4-BE49-F238E27FC236}">
                <a16:creationId xmlns:a16="http://schemas.microsoft.com/office/drawing/2014/main" id="{189CED2E-6DE0-4D9A-8153-2A213CA18FB7}"/>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11</a:t>
            </a:r>
          </a:p>
        </p:txBody>
      </p:sp>
    </p:spTree>
    <p:extLst>
      <p:ext uri="{BB962C8B-B14F-4D97-AF65-F5344CB8AC3E}">
        <p14:creationId xmlns:p14="http://schemas.microsoft.com/office/powerpoint/2010/main" val="102201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12</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3" name="Billede 2">
            <a:extLst>
              <a:ext uri="{FF2B5EF4-FFF2-40B4-BE49-F238E27FC236}">
                <a16:creationId xmlns:a16="http://schemas.microsoft.com/office/drawing/2014/main" id="{1EA72887-B0E9-4796-9746-D619C8C12DCB}"/>
              </a:ext>
            </a:extLst>
          </p:cNvPr>
          <p:cNvPicPr>
            <a:picLocks noChangeAspect="1"/>
          </p:cNvPicPr>
          <p:nvPr/>
        </p:nvPicPr>
        <p:blipFill>
          <a:blip r:embed="rId3"/>
          <a:stretch>
            <a:fillRect/>
          </a:stretch>
        </p:blipFill>
        <p:spPr>
          <a:xfrm>
            <a:off x="0" y="0"/>
            <a:ext cx="6858000" cy="7354424"/>
          </a:xfrm>
          <a:prstGeom prst="rect">
            <a:avLst/>
          </a:prstGeom>
        </p:spPr>
      </p:pic>
      <p:sp>
        <p:nvSpPr>
          <p:cNvPr id="7" name="Tekstfelt 6">
            <a:extLst>
              <a:ext uri="{FF2B5EF4-FFF2-40B4-BE49-F238E27FC236}">
                <a16:creationId xmlns:a16="http://schemas.microsoft.com/office/drawing/2014/main" id="{3F15D785-F78C-4E38-82DB-F365F9844B50}"/>
              </a:ext>
            </a:extLst>
          </p:cNvPr>
          <p:cNvSpPr txBox="1"/>
          <p:nvPr/>
        </p:nvSpPr>
        <p:spPr>
          <a:xfrm>
            <a:off x="4107471" y="7369042"/>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280 kr. ex moms</a:t>
            </a:r>
          </a:p>
        </p:txBody>
      </p:sp>
      <p:sp>
        <p:nvSpPr>
          <p:cNvPr id="8" name="Rektangel 7">
            <a:extLst>
              <a:ext uri="{FF2B5EF4-FFF2-40B4-BE49-F238E27FC236}">
                <a16:creationId xmlns:a16="http://schemas.microsoft.com/office/drawing/2014/main" id="{14972B09-1AC3-4014-93CB-59BDB8BFBD05}"/>
              </a:ext>
            </a:extLst>
          </p:cNvPr>
          <p:cNvSpPr/>
          <p:nvPr/>
        </p:nvSpPr>
        <p:spPr bwMode="auto">
          <a:xfrm>
            <a:off x="84260" y="1652954"/>
            <a:ext cx="1969476" cy="55098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highlight>
                <a:srgbClr val="DDDDDD"/>
              </a:highlight>
              <a:latin typeface="Arial Narrow" pitchFamily="34" charset="0"/>
            </a:endParaRPr>
          </a:p>
        </p:txBody>
      </p:sp>
      <p:pic>
        <p:nvPicPr>
          <p:cNvPr id="6146" name="Picture 2" descr="Relateret billede">
            <a:extLst>
              <a:ext uri="{FF2B5EF4-FFF2-40B4-BE49-F238E27FC236}">
                <a16:creationId xmlns:a16="http://schemas.microsoft.com/office/drawing/2014/main" id="{0BFC98A0-6B41-4653-9C90-BC7A7187A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48" y="711079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a:extLst>
              <a:ext uri="{FF2B5EF4-FFF2-40B4-BE49-F238E27FC236}">
                <a16:creationId xmlns:a16="http://schemas.microsoft.com/office/drawing/2014/main" id="{1CEA02D9-B5A7-4368-AD6D-ACEA9071D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34" y="1608882"/>
            <a:ext cx="1491710" cy="702518"/>
          </a:xfrm>
          <a:prstGeom prst="rect">
            <a:avLst/>
          </a:prstGeom>
        </p:spPr>
      </p:pic>
      <p:pic>
        <p:nvPicPr>
          <p:cNvPr id="1028" name="Picture 4" descr="Billedresultat for julepynt">
            <a:extLst>
              <a:ext uri="{FF2B5EF4-FFF2-40B4-BE49-F238E27FC236}">
                <a16:creationId xmlns:a16="http://schemas.microsoft.com/office/drawing/2014/main" id="{EFF182CD-AD32-43BE-B774-6415E2514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6645" y="709003"/>
            <a:ext cx="1428692" cy="2010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Finn Baren\Desktop\svmichelsen-logo.png">
            <a:hlinkClick r:id="rId7" action="ppaction://hlinkfile"/>
            <a:extLst>
              <a:ext uri="{FF2B5EF4-FFF2-40B4-BE49-F238E27FC236}">
                <a16:creationId xmlns:a16="http://schemas.microsoft.com/office/drawing/2014/main" id="{162502A7-1436-4CA5-85CA-B847EE428377}"/>
              </a:ext>
            </a:extLst>
          </p:cNvPr>
          <p:cNvPicPr>
            <a:picLocks noChangeAspect="1" noChangeArrowheads="1"/>
          </p:cNvPicPr>
          <p:nvPr/>
        </p:nvPicPr>
        <p:blipFill>
          <a:blip r:embed="rId8" cstate="print"/>
          <a:srcRect/>
          <a:stretch>
            <a:fillRect/>
          </a:stretch>
        </p:blipFill>
        <p:spPr bwMode="auto">
          <a:xfrm>
            <a:off x="5024323" y="7709073"/>
            <a:ext cx="1445185" cy="842943"/>
          </a:xfrm>
          <a:prstGeom prst="rect">
            <a:avLst/>
          </a:prstGeom>
          <a:noFill/>
        </p:spPr>
      </p:pic>
      <p:sp>
        <p:nvSpPr>
          <p:cNvPr id="14" name="Pladsholder til slidenummer 1">
            <a:extLst>
              <a:ext uri="{FF2B5EF4-FFF2-40B4-BE49-F238E27FC236}">
                <a16:creationId xmlns:a16="http://schemas.microsoft.com/office/drawing/2014/main" id="{8901455E-FE83-4E06-BEF8-411B19B498B5}"/>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12</a:t>
            </a:r>
          </a:p>
        </p:txBody>
      </p:sp>
    </p:spTree>
    <p:extLst>
      <p:ext uri="{BB962C8B-B14F-4D97-AF65-F5344CB8AC3E}">
        <p14:creationId xmlns:p14="http://schemas.microsoft.com/office/powerpoint/2010/main" val="2221080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13</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3" name="Billede 2">
            <a:extLst>
              <a:ext uri="{FF2B5EF4-FFF2-40B4-BE49-F238E27FC236}">
                <a16:creationId xmlns:a16="http://schemas.microsoft.com/office/drawing/2014/main" id="{299EB7DD-CE20-4DFF-877F-13CE7A9D4646}"/>
              </a:ext>
            </a:extLst>
          </p:cNvPr>
          <p:cNvPicPr>
            <a:picLocks noChangeAspect="1"/>
          </p:cNvPicPr>
          <p:nvPr/>
        </p:nvPicPr>
        <p:blipFill>
          <a:blip r:embed="rId3"/>
          <a:stretch>
            <a:fillRect/>
          </a:stretch>
        </p:blipFill>
        <p:spPr>
          <a:xfrm>
            <a:off x="0" y="0"/>
            <a:ext cx="6858000" cy="6940062"/>
          </a:xfrm>
          <a:prstGeom prst="rect">
            <a:avLst/>
          </a:prstGeom>
        </p:spPr>
      </p:pic>
      <p:sp>
        <p:nvSpPr>
          <p:cNvPr id="7" name="Tekstfelt 6">
            <a:extLst>
              <a:ext uri="{FF2B5EF4-FFF2-40B4-BE49-F238E27FC236}">
                <a16:creationId xmlns:a16="http://schemas.microsoft.com/office/drawing/2014/main" id="{292CC958-1370-4830-AFAE-CE0D4CBFB0DF}"/>
              </a:ext>
            </a:extLst>
          </p:cNvPr>
          <p:cNvSpPr txBox="1"/>
          <p:nvPr/>
        </p:nvSpPr>
        <p:spPr>
          <a:xfrm>
            <a:off x="4347431" y="7045562"/>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380 kr. ex moms</a:t>
            </a:r>
          </a:p>
        </p:txBody>
      </p:sp>
      <p:sp>
        <p:nvSpPr>
          <p:cNvPr id="8" name="Rektangel 7">
            <a:extLst>
              <a:ext uri="{FF2B5EF4-FFF2-40B4-BE49-F238E27FC236}">
                <a16:creationId xmlns:a16="http://schemas.microsoft.com/office/drawing/2014/main" id="{203F4545-73E8-4BA5-83DD-3C22CEE813EB}"/>
              </a:ext>
            </a:extLst>
          </p:cNvPr>
          <p:cNvSpPr/>
          <p:nvPr/>
        </p:nvSpPr>
        <p:spPr bwMode="auto">
          <a:xfrm>
            <a:off x="386862" y="891931"/>
            <a:ext cx="1839790" cy="409331"/>
          </a:xfrm>
          <a:prstGeom prst="rect">
            <a:avLst/>
          </a:prstGeom>
          <a:ln>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latin typeface="Arial Narrow" pitchFamily="34" charset="0"/>
            </a:endParaRPr>
          </a:p>
        </p:txBody>
      </p:sp>
      <p:pic>
        <p:nvPicPr>
          <p:cNvPr id="9" name="Billede 8">
            <a:extLst>
              <a:ext uri="{FF2B5EF4-FFF2-40B4-BE49-F238E27FC236}">
                <a16:creationId xmlns:a16="http://schemas.microsoft.com/office/drawing/2014/main" id="{E6A76C4F-DA5D-45B8-8CFB-E4E39FAF2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76" y="891931"/>
            <a:ext cx="1114424" cy="524836"/>
          </a:xfrm>
          <a:prstGeom prst="rect">
            <a:avLst/>
          </a:prstGeom>
        </p:spPr>
      </p:pic>
      <p:pic>
        <p:nvPicPr>
          <p:cNvPr id="7170" name="Picture 2" descr="Billedresultat for christmas">
            <a:extLst>
              <a:ext uri="{FF2B5EF4-FFF2-40B4-BE49-F238E27FC236}">
                <a16:creationId xmlns:a16="http://schemas.microsoft.com/office/drawing/2014/main" id="{E67A04D1-5CBC-4926-BD91-19449B8CC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382" y="698736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ledresultat for julepynt">
            <a:extLst>
              <a:ext uri="{FF2B5EF4-FFF2-40B4-BE49-F238E27FC236}">
                <a16:creationId xmlns:a16="http://schemas.microsoft.com/office/drawing/2014/main" id="{69AAB9DA-FAD9-407B-BB70-083102826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741" y="691099"/>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Finn Baren\Desktop\svmichelsen-logo.png">
            <a:hlinkClick r:id="rId7" action="ppaction://hlinkfile"/>
            <a:extLst>
              <a:ext uri="{FF2B5EF4-FFF2-40B4-BE49-F238E27FC236}">
                <a16:creationId xmlns:a16="http://schemas.microsoft.com/office/drawing/2014/main" id="{47D9A746-FF55-4A79-8B50-FF315CCD0FCD}"/>
              </a:ext>
            </a:extLst>
          </p:cNvPr>
          <p:cNvPicPr>
            <a:picLocks noChangeAspect="1" noChangeArrowheads="1"/>
          </p:cNvPicPr>
          <p:nvPr/>
        </p:nvPicPr>
        <p:blipFill>
          <a:blip r:embed="rId8" cstate="print"/>
          <a:srcRect/>
          <a:stretch>
            <a:fillRect/>
          </a:stretch>
        </p:blipFill>
        <p:spPr bwMode="auto">
          <a:xfrm>
            <a:off x="4249737" y="7527504"/>
            <a:ext cx="1586549" cy="925397"/>
          </a:xfrm>
          <a:prstGeom prst="rect">
            <a:avLst/>
          </a:prstGeom>
          <a:noFill/>
        </p:spPr>
      </p:pic>
      <p:sp>
        <p:nvSpPr>
          <p:cNvPr id="13" name="Pladsholder til slidenummer 1">
            <a:extLst>
              <a:ext uri="{FF2B5EF4-FFF2-40B4-BE49-F238E27FC236}">
                <a16:creationId xmlns:a16="http://schemas.microsoft.com/office/drawing/2014/main" id="{06A404BE-C0CA-454A-A8D7-EE1733704142}"/>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13</a:t>
            </a:r>
          </a:p>
        </p:txBody>
      </p:sp>
    </p:spTree>
    <p:extLst>
      <p:ext uri="{BB962C8B-B14F-4D97-AF65-F5344CB8AC3E}">
        <p14:creationId xmlns:p14="http://schemas.microsoft.com/office/powerpoint/2010/main" val="173802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14</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6" name="Tekstfelt 5">
            <a:extLst>
              <a:ext uri="{FF2B5EF4-FFF2-40B4-BE49-F238E27FC236}">
                <a16:creationId xmlns:a16="http://schemas.microsoft.com/office/drawing/2014/main" id="{10FD97A7-50EA-4069-BA76-EBDF6BB4696E}"/>
              </a:ext>
            </a:extLst>
          </p:cNvPr>
          <p:cNvSpPr txBox="1"/>
          <p:nvPr/>
        </p:nvSpPr>
        <p:spPr>
          <a:xfrm>
            <a:off x="4152167" y="7115175"/>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 515 kr. ex moms</a:t>
            </a:r>
          </a:p>
        </p:txBody>
      </p:sp>
      <p:sp>
        <p:nvSpPr>
          <p:cNvPr id="7" name="Rektangel 6">
            <a:extLst>
              <a:ext uri="{FF2B5EF4-FFF2-40B4-BE49-F238E27FC236}">
                <a16:creationId xmlns:a16="http://schemas.microsoft.com/office/drawing/2014/main" id="{9D487E0B-9EC5-4DEF-AABB-C2C16F15C50E}"/>
              </a:ext>
            </a:extLst>
          </p:cNvPr>
          <p:cNvSpPr/>
          <p:nvPr/>
        </p:nvSpPr>
        <p:spPr bwMode="auto">
          <a:xfrm>
            <a:off x="84260" y="1113692"/>
            <a:ext cx="1969476" cy="550985"/>
          </a:xfrm>
          <a:prstGeom prst="rect">
            <a:avLst/>
          </a:prstGeom>
          <a:ln>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latin typeface="Arial Narrow" pitchFamily="34" charset="0"/>
            </a:endParaRPr>
          </a:p>
        </p:txBody>
      </p:sp>
      <p:pic>
        <p:nvPicPr>
          <p:cNvPr id="3" name="Billede 2">
            <a:extLst>
              <a:ext uri="{FF2B5EF4-FFF2-40B4-BE49-F238E27FC236}">
                <a16:creationId xmlns:a16="http://schemas.microsoft.com/office/drawing/2014/main" id="{CC58FA46-FA6D-4255-9C71-94B553B81BDA}"/>
              </a:ext>
            </a:extLst>
          </p:cNvPr>
          <p:cNvPicPr>
            <a:picLocks noChangeAspect="1"/>
          </p:cNvPicPr>
          <p:nvPr/>
        </p:nvPicPr>
        <p:blipFill>
          <a:blip r:embed="rId3"/>
          <a:stretch>
            <a:fillRect/>
          </a:stretch>
        </p:blipFill>
        <p:spPr>
          <a:xfrm>
            <a:off x="0" y="-1359"/>
            <a:ext cx="6858000" cy="6900863"/>
          </a:xfrm>
          <a:prstGeom prst="rect">
            <a:avLst/>
          </a:prstGeom>
        </p:spPr>
      </p:pic>
      <p:pic>
        <p:nvPicPr>
          <p:cNvPr id="9218" name="Picture 2" descr="Billedresultat for christmas">
            <a:extLst>
              <a:ext uri="{FF2B5EF4-FFF2-40B4-BE49-F238E27FC236}">
                <a16:creationId xmlns:a16="http://schemas.microsoft.com/office/drawing/2014/main" id="{8DC850F1-B56C-4C4B-9809-35C8D062F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6" y="7081387"/>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lateret billede">
            <a:extLst>
              <a:ext uri="{FF2B5EF4-FFF2-40B4-BE49-F238E27FC236}">
                <a16:creationId xmlns:a16="http://schemas.microsoft.com/office/drawing/2014/main" id="{2C2634FE-A279-4B34-8758-40CFA1897B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16" y="1274151"/>
            <a:ext cx="1690392" cy="541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Finn Baren\Desktop\svmichelsen-logo.png">
            <a:hlinkClick r:id="rId6" action="ppaction://hlinkfile"/>
            <a:extLst>
              <a:ext uri="{FF2B5EF4-FFF2-40B4-BE49-F238E27FC236}">
                <a16:creationId xmlns:a16="http://schemas.microsoft.com/office/drawing/2014/main" id="{38B9D5C5-75A9-40E0-B044-DEC9A70A1D08}"/>
              </a:ext>
            </a:extLst>
          </p:cNvPr>
          <p:cNvPicPr>
            <a:picLocks noChangeAspect="1" noChangeArrowheads="1"/>
          </p:cNvPicPr>
          <p:nvPr/>
        </p:nvPicPr>
        <p:blipFill>
          <a:blip r:embed="rId7" cstate="print"/>
          <a:srcRect/>
          <a:stretch>
            <a:fillRect/>
          </a:stretch>
        </p:blipFill>
        <p:spPr bwMode="auto">
          <a:xfrm>
            <a:off x="4105571" y="7582630"/>
            <a:ext cx="1690392" cy="985967"/>
          </a:xfrm>
          <a:prstGeom prst="rect">
            <a:avLst/>
          </a:prstGeom>
          <a:noFill/>
        </p:spPr>
      </p:pic>
      <p:sp>
        <p:nvSpPr>
          <p:cNvPr id="12" name="Pladsholder til slidenummer 1">
            <a:extLst>
              <a:ext uri="{FF2B5EF4-FFF2-40B4-BE49-F238E27FC236}">
                <a16:creationId xmlns:a16="http://schemas.microsoft.com/office/drawing/2014/main" id="{5FDB50C7-EFD4-4E5D-9CC8-C5CF20AC7A02}"/>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14</a:t>
            </a:r>
          </a:p>
        </p:txBody>
      </p:sp>
    </p:spTree>
    <p:extLst>
      <p:ext uri="{BB962C8B-B14F-4D97-AF65-F5344CB8AC3E}">
        <p14:creationId xmlns:p14="http://schemas.microsoft.com/office/powerpoint/2010/main" val="74975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15</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6" name="Tekstfelt 5">
            <a:extLst>
              <a:ext uri="{FF2B5EF4-FFF2-40B4-BE49-F238E27FC236}">
                <a16:creationId xmlns:a16="http://schemas.microsoft.com/office/drawing/2014/main" id="{3405878C-BB5C-4B1B-923F-007029D20F88}"/>
              </a:ext>
            </a:extLst>
          </p:cNvPr>
          <p:cNvSpPr txBox="1"/>
          <p:nvPr/>
        </p:nvSpPr>
        <p:spPr>
          <a:xfrm>
            <a:off x="4433155" y="6807398"/>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615 kr. ex moms</a:t>
            </a:r>
          </a:p>
        </p:txBody>
      </p:sp>
      <p:pic>
        <p:nvPicPr>
          <p:cNvPr id="11266" name="Picture 2" descr="Billedresultat for christmas">
            <a:extLst>
              <a:ext uri="{FF2B5EF4-FFF2-40B4-BE49-F238E27FC236}">
                <a16:creationId xmlns:a16="http://schemas.microsoft.com/office/drawing/2014/main" id="{B16B6070-74A6-405F-B38A-C7FB3F166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675544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7A02F795-04E9-4A1C-BABA-C3ADDDC3C736}"/>
              </a:ext>
            </a:extLst>
          </p:cNvPr>
          <p:cNvPicPr>
            <a:picLocks noChangeAspect="1"/>
          </p:cNvPicPr>
          <p:nvPr/>
        </p:nvPicPr>
        <p:blipFill>
          <a:blip r:embed="rId4"/>
          <a:stretch>
            <a:fillRect/>
          </a:stretch>
        </p:blipFill>
        <p:spPr>
          <a:xfrm>
            <a:off x="0" y="-18267"/>
            <a:ext cx="6858000" cy="6634099"/>
          </a:xfrm>
          <a:prstGeom prst="rect">
            <a:avLst/>
          </a:prstGeom>
        </p:spPr>
      </p:pic>
      <p:pic>
        <p:nvPicPr>
          <p:cNvPr id="11270" name="Picture 6" descr="Relateret billede">
            <a:extLst>
              <a:ext uri="{FF2B5EF4-FFF2-40B4-BE49-F238E27FC236}">
                <a16:creationId xmlns:a16="http://schemas.microsoft.com/office/drawing/2014/main" id="{AD8A4BCB-022D-497E-A742-798CEDDEDD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502"/>
          <a:stretch/>
        </p:blipFill>
        <p:spPr bwMode="auto">
          <a:xfrm>
            <a:off x="0" y="1453662"/>
            <a:ext cx="1312985" cy="5275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illedresultat for christmas clipart">
            <a:extLst>
              <a:ext uri="{FF2B5EF4-FFF2-40B4-BE49-F238E27FC236}">
                <a16:creationId xmlns:a16="http://schemas.microsoft.com/office/drawing/2014/main" id="{0955D256-4960-4786-8DD9-C68345B4AA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6784" y="668330"/>
            <a:ext cx="1178358" cy="1127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Finn Baren\Desktop\svmichelsen-logo.png">
            <a:hlinkClick r:id="rId7" action="ppaction://hlinkfile"/>
            <a:extLst>
              <a:ext uri="{FF2B5EF4-FFF2-40B4-BE49-F238E27FC236}">
                <a16:creationId xmlns:a16="http://schemas.microsoft.com/office/drawing/2014/main" id="{E6C1BD61-5356-40F1-AFF3-C98262274837}"/>
              </a:ext>
            </a:extLst>
          </p:cNvPr>
          <p:cNvPicPr>
            <a:picLocks noChangeAspect="1" noChangeArrowheads="1"/>
          </p:cNvPicPr>
          <p:nvPr/>
        </p:nvPicPr>
        <p:blipFill>
          <a:blip r:embed="rId8" cstate="print"/>
          <a:srcRect/>
          <a:stretch>
            <a:fillRect/>
          </a:stretch>
        </p:blipFill>
        <p:spPr bwMode="auto">
          <a:xfrm>
            <a:off x="4044462" y="7234764"/>
            <a:ext cx="2054460" cy="1198319"/>
          </a:xfrm>
          <a:prstGeom prst="rect">
            <a:avLst/>
          </a:prstGeom>
          <a:noFill/>
        </p:spPr>
      </p:pic>
      <p:sp>
        <p:nvSpPr>
          <p:cNvPr id="12" name="Pladsholder til slidenummer 1">
            <a:extLst>
              <a:ext uri="{FF2B5EF4-FFF2-40B4-BE49-F238E27FC236}">
                <a16:creationId xmlns:a16="http://schemas.microsoft.com/office/drawing/2014/main" id="{135893F9-D8EB-4E12-8DFE-F09A57E91067}"/>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15</a:t>
            </a:r>
          </a:p>
        </p:txBody>
      </p:sp>
    </p:spTree>
    <p:extLst>
      <p:ext uri="{BB962C8B-B14F-4D97-AF65-F5344CB8AC3E}">
        <p14:creationId xmlns:p14="http://schemas.microsoft.com/office/powerpoint/2010/main" val="2581524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16</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6" name="Tekstfelt 5">
            <a:extLst>
              <a:ext uri="{FF2B5EF4-FFF2-40B4-BE49-F238E27FC236}">
                <a16:creationId xmlns:a16="http://schemas.microsoft.com/office/drawing/2014/main" id="{10FD97A7-50EA-4069-BA76-EBDF6BB4696E}"/>
              </a:ext>
            </a:extLst>
          </p:cNvPr>
          <p:cNvSpPr txBox="1"/>
          <p:nvPr/>
        </p:nvSpPr>
        <p:spPr>
          <a:xfrm>
            <a:off x="4695092" y="6716572"/>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735 kr. ex moms</a:t>
            </a:r>
          </a:p>
        </p:txBody>
      </p:sp>
      <p:sp>
        <p:nvSpPr>
          <p:cNvPr id="7" name="Rektangel 6">
            <a:extLst>
              <a:ext uri="{FF2B5EF4-FFF2-40B4-BE49-F238E27FC236}">
                <a16:creationId xmlns:a16="http://schemas.microsoft.com/office/drawing/2014/main" id="{9D487E0B-9EC5-4DEF-AABB-C2C16F15C50E}"/>
              </a:ext>
            </a:extLst>
          </p:cNvPr>
          <p:cNvSpPr/>
          <p:nvPr/>
        </p:nvSpPr>
        <p:spPr bwMode="auto">
          <a:xfrm>
            <a:off x="84260" y="1113692"/>
            <a:ext cx="1969476" cy="550985"/>
          </a:xfrm>
          <a:prstGeom prst="rect">
            <a:avLst/>
          </a:prstGeom>
          <a:ln>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latin typeface="Arial Narrow" pitchFamily="34" charset="0"/>
            </a:endParaRPr>
          </a:p>
        </p:txBody>
      </p:sp>
      <p:pic>
        <p:nvPicPr>
          <p:cNvPr id="3" name="Billede 2">
            <a:extLst>
              <a:ext uri="{FF2B5EF4-FFF2-40B4-BE49-F238E27FC236}">
                <a16:creationId xmlns:a16="http://schemas.microsoft.com/office/drawing/2014/main" id="{C286602F-A9E2-48BB-B20B-51D625867349}"/>
              </a:ext>
            </a:extLst>
          </p:cNvPr>
          <p:cNvPicPr>
            <a:picLocks noChangeAspect="1"/>
          </p:cNvPicPr>
          <p:nvPr/>
        </p:nvPicPr>
        <p:blipFill>
          <a:blip r:embed="rId3"/>
          <a:stretch>
            <a:fillRect/>
          </a:stretch>
        </p:blipFill>
        <p:spPr>
          <a:xfrm>
            <a:off x="0" y="0"/>
            <a:ext cx="6858000" cy="6586640"/>
          </a:xfrm>
          <a:prstGeom prst="rect">
            <a:avLst/>
          </a:prstGeom>
        </p:spPr>
      </p:pic>
      <p:pic>
        <p:nvPicPr>
          <p:cNvPr id="8194" name="Picture 2" descr="Billedresultat for christmas">
            <a:extLst>
              <a:ext uri="{FF2B5EF4-FFF2-40B4-BE49-F238E27FC236}">
                <a16:creationId xmlns:a16="http://schemas.microsoft.com/office/drawing/2014/main" id="{03548473-53C4-4EE5-B179-DD54E93CF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12" y="6585665"/>
            <a:ext cx="3286979" cy="21920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lateret billede">
            <a:extLst>
              <a:ext uri="{FF2B5EF4-FFF2-40B4-BE49-F238E27FC236}">
                <a16:creationId xmlns:a16="http://schemas.microsoft.com/office/drawing/2014/main" id="{4EBABA33-024A-4911-BB4A-DF74ACDDEB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502"/>
          <a:stretch/>
        </p:blipFill>
        <p:spPr bwMode="auto">
          <a:xfrm>
            <a:off x="257176" y="1101969"/>
            <a:ext cx="1606793" cy="5275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illedresultat for christmas clipart">
            <a:extLst>
              <a:ext uri="{FF2B5EF4-FFF2-40B4-BE49-F238E27FC236}">
                <a16:creationId xmlns:a16="http://schemas.microsoft.com/office/drawing/2014/main" id="{9B79D720-1F8E-4D71-9B21-3BA55EB293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963" y="1042185"/>
            <a:ext cx="782638" cy="3937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Finn Baren\Desktop\svmichelsen-logo.png">
            <a:hlinkClick r:id="rId7" action="ppaction://hlinkfile"/>
            <a:extLst>
              <a:ext uri="{FF2B5EF4-FFF2-40B4-BE49-F238E27FC236}">
                <a16:creationId xmlns:a16="http://schemas.microsoft.com/office/drawing/2014/main" id="{95700196-74D0-40F6-83BD-4EFCE2EC3B32}"/>
              </a:ext>
            </a:extLst>
          </p:cNvPr>
          <p:cNvPicPr>
            <a:picLocks noChangeAspect="1" noChangeArrowheads="1"/>
          </p:cNvPicPr>
          <p:nvPr/>
        </p:nvPicPr>
        <p:blipFill>
          <a:blip r:embed="rId8" cstate="print"/>
          <a:srcRect/>
          <a:stretch>
            <a:fillRect/>
          </a:stretch>
        </p:blipFill>
        <p:spPr bwMode="auto">
          <a:xfrm>
            <a:off x="4389194" y="7264881"/>
            <a:ext cx="1869735" cy="1090573"/>
          </a:xfrm>
          <a:prstGeom prst="rect">
            <a:avLst/>
          </a:prstGeom>
          <a:noFill/>
        </p:spPr>
      </p:pic>
      <p:sp>
        <p:nvSpPr>
          <p:cNvPr id="13" name="Pladsholder til slidenummer 1">
            <a:extLst>
              <a:ext uri="{FF2B5EF4-FFF2-40B4-BE49-F238E27FC236}">
                <a16:creationId xmlns:a16="http://schemas.microsoft.com/office/drawing/2014/main" id="{96E76878-3123-4966-8539-6710E9E93229}"/>
              </a:ext>
            </a:extLst>
          </p:cNvPr>
          <p:cNvSpPr txBox="1">
            <a:spLocks/>
          </p:cNvSpPr>
          <p:nvPr/>
        </p:nvSpPr>
        <p:spPr bwMode="auto">
          <a:xfrm>
            <a:off x="5246692" y="50800"/>
            <a:ext cx="1547808" cy="2117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16</a:t>
            </a:r>
          </a:p>
        </p:txBody>
      </p:sp>
    </p:spTree>
    <p:extLst>
      <p:ext uri="{BB962C8B-B14F-4D97-AF65-F5344CB8AC3E}">
        <p14:creationId xmlns:p14="http://schemas.microsoft.com/office/powerpoint/2010/main" val="53395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 name="Picture 20" descr="https://www.fotoagent.dk/single_picture/12280/138/mega/id_1800_900_front_p_1.jpg"/>
          <p:cNvPicPr>
            <a:picLocks noChangeAspect="1" noChangeArrowheads="1"/>
          </p:cNvPicPr>
          <p:nvPr/>
        </p:nvPicPr>
        <p:blipFill>
          <a:blip r:embed="rId3" cstate="print"/>
          <a:srcRect/>
          <a:stretch>
            <a:fillRect/>
          </a:stretch>
        </p:blipFill>
        <p:spPr bwMode="auto">
          <a:xfrm>
            <a:off x="1756333" y="5191578"/>
            <a:ext cx="1607039" cy="1739621"/>
          </a:xfrm>
          <a:prstGeom prst="rect">
            <a:avLst/>
          </a:prstGeom>
          <a:noFill/>
        </p:spPr>
      </p:pic>
      <p:pic>
        <p:nvPicPr>
          <p:cNvPr id="16402" name="Picture 18" descr="https://www.fotoagent.dk/single_picture/12280/138/mega/id_1800_770_front_p.jpg"/>
          <p:cNvPicPr>
            <a:picLocks noChangeAspect="1" noChangeArrowheads="1"/>
          </p:cNvPicPr>
          <p:nvPr/>
        </p:nvPicPr>
        <p:blipFill>
          <a:blip r:embed="rId4" cstate="print"/>
          <a:srcRect/>
          <a:stretch>
            <a:fillRect/>
          </a:stretch>
        </p:blipFill>
        <p:spPr bwMode="auto">
          <a:xfrm>
            <a:off x="3544142" y="5194106"/>
            <a:ext cx="1602367" cy="1734564"/>
          </a:xfrm>
          <a:prstGeom prst="rect">
            <a:avLst/>
          </a:prstGeom>
          <a:noFill/>
        </p:spPr>
      </p:pic>
      <p:sp>
        <p:nvSpPr>
          <p:cNvPr id="28674" name="Pladsholder til diasnummer 1"/>
          <p:cNvSpPr>
            <a:spLocks noGrp="1"/>
          </p:cNvSpPr>
          <p:nvPr>
            <p:ph type="sldNum" sz="quarter" idx="10"/>
          </p:nvPr>
        </p:nvSpPr>
        <p:spPr>
          <a:noFill/>
        </p:spPr>
        <p:txBody>
          <a:bodyPr/>
          <a:lstStyle/>
          <a:p>
            <a:fld id="{11C9E315-A3E6-43C2-B1D0-D0CCADBC17DC}" type="slidenum">
              <a:rPr lang="da-DK" smtClean="0"/>
              <a:pPr/>
              <a:t>17</a:t>
            </a:fld>
            <a:endParaRPr lang="da-DK"/>
          </a:p>
        </p:txBody>
      </p:sp>
      <p:sp>
        <p:nvSpPr>
          <p:cNvPr id="6" name="Rektangel 5"/>
          <p:cNvSpPr/>
          <p:nvPr/>
        </p:nvSpPr>
        <p:spPr>
          <a:xfrm>
            <a:off x="93457" y="3771285"/>
            <a:ext cx="3077366" cy="1384995"/>
          </a:xfrm>
          <a:prstGeom prst="rect">
            <a:avLst/>
          </a:prstGeom>
        </p:spPr>
        <p:txBody>
          <a:bodyPr wrap="square">
            <a:spAutoFit/>
          </a:bodyPr>
          <a:lstStyle/>
          <a:p>
            <a:pPr algn="ctr"/>
            <a:r>
              <a:rPr lang="da-DK" dirty="0">
                <a:solidFill>
                  <a:schemeClr val="tx1"/>
                </a:solidFill>
                <a:effectLst>
                  <a:outerShdw blurRad="38100" dist="38100" dir="2700000" algn="tl">
                    <a:srgbClr val="000000">
                      <a:alpha val="43137"/>
                    </a:srgbClr>
                  </a:outerShdw>
                </a:effectLst>
              </a:rPr>
              <a:t>1905744 Transit Studio Bag fra </a:t>
            </a:r>
            <a:r>
              <a:rPr lang="da-DK" dirty="0" err="1">
                <a:solidFill>
                  <a:schemeClr val="tx1"/>
                </a:solidFill>
                <a:effectLst>
                  <a:outerShdw blurRad="38100" dist="38100" dir="2700000" algn="tl">
                    <a:srgbClr val="000000">
                      <a:alpha val="43137"/>
                    </a:srgbClr>
                  </a:outerShdw>
                </a:effectLst>
              </a:rPr>
              <a:t>Craft</a:t>
            </a:r>
            <a:endParaRPr lang="da-DK" dirty="0">
              <a:solidFill>
                <a:schemeClr val="tx1"/>
              </a:solidFill>
              <a:effectLst>
                <a:outerShdw blurRad="38100" dist="38100" dir="2700000" algn="tl">
                  <a:srgbClr val="000000">
                    <a:alpha val="43137"/>
                  </a:srgbClr>
                </a:outerShdw>
              </a:effectLst>
            </a:endParaRPr>
          </a:p>
          <a:p>
            <a:pPr algn="ctr"/>
            <a:r>
              <a:rPr lang="da-DK" dirty="0">
                <a:solidFill>
                  <a:schemeClr val="tx1"/>
                </a:solidFill>
              </a:rPr>
              <a:t>Smart træningstaske med indvendigt rum til sko og/eller håndklæde. Størrelsen kan justeres i siderne. 100 % polyester.   </a:t>
            </a:r>
          </a:p>
          <a:p>
            <a:pPr algn="ctr"/>
            <a:r>
              <a:rPr lang="da-DK" dirty="0">
                <a:solidFill>
                  <a:schemeClr val="tx1"/>
                </a:solidFill>
              </a:rPr>
              <a:t>25 Liter.</a:t>
            </a:r>
          </a:p>
          <a:p>
            <a:pPr algn="ctr"/>
            <a:r>
              <a:rPr lang="da-DK" dirty="0">
                <a:solidFill>
                  <a:schemeClr val="tx1"/>
                </a:solidFill>
                <a:effectLst>
                  <a:outerShdw blurRad="38100" dist="38100" dir="2700000" algn="tl">
                    <a:srgbClr val="000000">
                      <a:alpha val="43137"/>
                    </a:srgbClr>
                  </a:outerShdw>
                </a:effectLst>
              </a:rPr>
              <a:t>320,00 kr. ex. moms</a:t>
            </a:r>
          </a:p>
        </p:txBody>
      </p:sp>
      <p:pic>
        <p:nvPicPr>
          <p:cNvPr id="16398" name="Picture 14" descr="https://www.fotoagent.dk/single_picture/12280/138/mega/id_1800_330_front_p.jpg"/>
          <p:cNvPicPr>
            <a:picLocks noChangeAspect="1" noChangeArrowheads="1"/>
          </p:cNvPicPr>
          <p:nvPr/>
        </p:nvPicPr>
        <p:blipFill>
          <a:blip r:embed="rId5" cstate="print"/>
          <a:srcRect/>
          <a:stretch>
            <a:fillRect/>
          </a:stretch>
        </p:blipFill>
        <p:spPr bwMode="auto">
          <a:xfrm>
            <a:off x="5119554" y="5749400"/>
            <a:ext cx="1624640" cy="1758672"/>
          </a:xfrm>
          <a:prstGeom prst="rect">
            <a:avLst/>
          </a:prstGeom>
          <a:noFill/>
        </p:spPr>
      </p:pic>
      <p:pic>
        <p:nvPicPr>
          <p:cNvPr id="16400" name="Picture 16" descr="https://www.fotoagent.dk/single_picture/12280/138/mega/id_1800_510_front_p.jpg"/>
          <p:cNvPicPr>
            <a:picLocks noChangeAspect="1" noChangeArrowheads="1"/>
          </p:cNvPicPr>
          <p:nvPr/>
        </p:nvPicPr>
        <p:blipFill>
          <a:blip r:embed="rId6" cstate="print"/>
          <a:srcRect/>
          <a:stretch>
            <a:fillRect/>
          </a:stretch>
        </p:blipFill>
        <p:spPr bwMode="auto">
          <a:xfrm>
            <a:off x="71647" y="5649720"/>
            <a:ext cx="1560493" cy="1689234"/>
          </a:xfrm>
          <a:prstGeom prst="rect">
            <a:avLst/>
          </a:prstGeom>
          <a:noFill/>
        </p:spPr>
      </p:pic>
      <p:sp>
        <p:nvSpPr>
          <p:cNvPr id="14" name="Rektangel 13"/>
          <p:cNvSpPr/>
          <p:nvPr/>
        </p:nvSpPr>
        <p:spPr>
          <a:xfrm>
            <a:off x="56123" y="7255967"/>
            <a:ext cx="6743700" cy="1384995"/>
          </a:xfrm>
          <a:prstGeom prst="rect">
            <a:avLst/>
          </a:prstGeom>
        </p:spPr>
        <p:txBody>
          <a:bodyPr wrap="square">
            <a:spAutoFit/>
          </a:bodyPr>
          <a:lstStyle/>
          <a:p>
            <a:r>
              <a:rPr lang="da-DK" dirty="0">
                <a:solidFill>
                  <a:schemeClr val="tx1"/>
                </a:solidFill>
              </a:rPr>
              <a:t>       </a:t>
            </a:r>
            <a:r>
              <a:rPr lang="da-DK" dirty="0">
                <a:solidFill>
                  <a:schemeClr val="tx1"/>
                </a:solidFill>
                <a:effectLst>
                  <a:outerShdw blurRad="38100" dist="38100" dir="2700000" algn="tl">
                    <a:srgbClr val="000000">
                      <a:alpha val="43137"/>
                    </a:srgbClr>
                  </a:outerShdw>
                </a:effectLst>
              </a:rPr>
              <a:t>1800 Sportstaske fra ID Identity</a:t>
            </a:r>
          </a:p>
          <a:p>
            <a:pPr algn="ctr"/>
            <a:r>
              <a:rPr lang="da-DK" dirty="0">
                <a:solidFill>
                  <a:schemeClr val="tx1"/>
                </a:solidFill>
              </a:rPr>
              <a:t>Stort </a:t>
            </a:r>
            <a:r>
              <a:rPr lang="da-DK" dirty="0" err="1">
                <a:solidFill>
                  <a:schemeClr val="tx1"/>
                </a:solidFill>
              </a:rPr>
              <a:t>hovedrum</a:t>
            </a:r>
            <a:r>
              <a:rPr lang="da-DK" dirty="0">
                <a:solidFill>
                  <a:schemeClr val="tx1"/>
                </a:solidFill>
              </a:rPr>
              <a:t>. Aftagelig skulderrem med metalspænde. To store sidelommer, heraf en med </a:t>
            </a:r>
            <a:r>
              <a:rPr lang="da-DK" dirty="0" err="1">
                <a:solidFill>
                  <a:schemeClr val="tx1"/>
                </a:solidFill>
              </a:rPr>
              <a:t>skopose</a:t>
            </a:r>
            <a:r>
              <a:rPr lang="da-DK" dirty="0">
                <a:solidFill>
                  <a:schemeClr val="tx1"/>
                </a:solidFill>
              </a:rPr>
              <a:t>. Stor </a:t>
            </a:r>
            <a:r>
              <a:rPr lang="da-DK" dirty="0" err="1">
                <a:solidFill>
                  <a:schemeClr val="tx1"/>
                </a:solidFill>
              </a:rPr>
              <a:t>lynlåslomme</a:t>
            </a:r>
            <a:r>
              <a:rPr lang="da-DK" dirty="0">
                <a:solidFill>
                  <a:schemeClr val="tx1"/>
                </a:solidFill>
              </a:rPr>
              <a:t> på front. Inkl. bundplade. </a:t>
            </a:r>
            <a:r>
              <a:rPr lang="da-DK" dirty="0" err="1">
                <a:solidFill>
                  <a:schemeClr val="tx1"/>
                </a:solidFill>
              </a:rPr>
              <a:t>SBS-lynlåse</a:t>
            </a:r>
            <a:r>
              <a:rPr lang="da-DK" dirty="0">
                <a:solidFill>
                  <a:schemeClr val="tx1"/>
                </a:solidFill>
              </a:rPr>
              <a:t>.  600D x 600D polyester. Bund: 1680D polyester</a:t>
            </a:r>
          </a:p>
          <a:p>
            <a:pPr algn="ctr"/>
            <a:r>
              <a:rPr lang="da-DK" dirty="0">
                <a:solidFill>
                  <a:schemeClr val="tx1"/>
                </a:solidFill>
              </a:rPr>
              <a:t> Firmalogo kan trykkes og broderes på. </a:t>
            </a:r>
            <a:br>
              <a:rPr lang="da-DK" dirty="0">
                <a:solidFill>
                  <a:schemeClr val="tx1"/>
                </a:solidFill>
              </a:rPr>
            </a:br>
            <a:r>
              <a:rPr lang="da-DK" dirty="0">
                <a:solidFill>
                  <a:schemeClr val="tx1"/>
                </a:solidFill>
              </a:rPr>
              <a:t>60 x 26 x 28 cm. 40 Liter</a:t>
            </a:r>
            <a:r>
              <a:rPr lang="da-DK" dirty="0">
                <a:solidFill>
                  <a:schemeClr val="tx1"/>
                </a:solidFill>
                <a:effectLst>
                  <a:outerShdw blurRad="38100" dist="38100" dir="2700000" algn="tl">
                    <a:srgbClr val="000000">
                      <a:alpha val="43137"/>
                    </a:srgbClr>
                  </a:outerShdw>
                </a:effectLst>
              </a:rPr>
              <a:t>. 129,00 kr. ex. moms</a:t>
            </a:r>
          </a:p>
        </p:txBody>
      </p:sp>
      <p:pic>
        <p:nvPicPr>
          <p:cNvPr id="12" name="Picture 7" descr="Billedresultat for christmas clipart transparent background">
            <a:hlinkClick r:id="rId7"/>
            <a:extLst>
              <a:ext uri="{FF2B5EF4-FFF2-40B4-BE49-F238E27FC236}">
                <a16:creationId xmlns:a16="http://schemas.microsoft.com/office/drawing/2014/main" id="{2D2F17AA-D3E2-4338-873B-5DF76F4C7C67}"/>
              </a:ext>
            </a:extLst>
          </p:cNvPr>
          <p:cNvPicPr>
            <a:picLocks noChangeAspect="1" noChangeArrowheads="1"/>
          </p:cNvPicPr>
          <p:nvPr/>
        </p:nvPicPr>
        <p:blipFill>
          <a:blip r:embed="rId8" cstate="print"/>
          <a:srcRect/>
          <a:stretch>
            <a:fillRect/>
          </a:stretch>
        </p:blipFill>
        <p:spPr bwMode="auto">
          <a:xfrm>
            <a:off x="1230079" y="91132"/>
            <a:ext cx="4395788" cy="1692378"/>
          </a:xfrm>
          <a:prstGeom prst="rect">
            <a:avLst/>
          </a:prstGeom>
          <a:noFill/>
        </p:spPr>
      </p:pic>
      <p:sp>
        <p:nvSpPr>
          <p:cNvPr id="2" name="Tekstfelt 1">
            <a:extLst>
              <a:ext uri="{FF2B5EF4-FFF2-40B4-BE49-F238E27FC236}">
                <a16:creationId xmlns:a16="http://schemas.microsoft.com/office/drawing/2014/main" id="{11044F25-FE68-4200-856C-14BFF0C78E4D}"/>
              </a:ext>
            </a:extLst>
          </p:cNvPr>
          <p:cNvSpPr txBox="1"/>
          <p:nvPr/>
        </p:nvSpPr>
        <p:spPr>
          <a:xfrm>
            <a:off x="2853157" y="1534624"/>
            <a:ext cx="1268817" cy="523220"/>
          </a:xfrm>
          <a:prstGeom prst="rect">
            <a:avLst/>
          </a:prstGeom>
          <a:noFill/>
        </p:spPr>
        <p:txBody>
          <a:bodyPr wrap="square" rtlCol="0">
            <a:spAutoFit/>
          </a:bodyPr>
          <a:lstStyle/>
          <a:p>
            <a:r>
              <a:rPr lang="da-DK" sz="2800" dirty="0">
                <a:solidFill>
                  <a:schemeClr val="tx1"/>
                </a:solidFill>
              </a:rPr>
              <a:t>Tasker</a:t>
            </a:r>
          </a:p>
        </p:txBody>
      </p:sp>
      <p:sp>
        <p:nvSpPr>
          <p:cNvPr id="3" name="Rektangel 2">
            <a:extLst>
              <a:ext uri="{FF2B5EF4-FFF2-40B4-BE49-F238E27FC236}">
                <a16:creationId xmlns:a16="http://schemas.microsoft.com/office/drawing/2014/main" id="{1EC56F5D-9C3A-4F17-98C1-795E87B9C45A}"/>
              </a:ext>
            </a:extLst>
          </p:cNvPr>
          <p:cNvSpPr/>
          <p:nvPr/>
        </p:nvSpPr>
        <p:spPr>
          <a:xfrm>
            <a:off x="224090" y="8750628"/>
            <a:ext cx="62785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5" name="Billede 4">
            <a:extLst>
              <a:ext uri="{FF2B5EF4-FFF2-40B4-BE49-F238E27FC236}">
                <a16:creationId xmlns:a16="http://schemas.microsoft.com/office/drawing/2014/main" id="{BFB23802-B459-4DB3-9434-8271D1073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31" y="6687077"/>
            <a:ext cx="1491710" cy="702518"/>
          </a:xfrm>
          <a:prstGeom prst="rect">
            <a:avLst/>
          </a:prstGeom>
        </p:spPr>
      </p:pic>
      <p:pic>
        <p:nvPicPr>
          <p:cNvPr id="10" name="Billede 9">
            <a:hlinkClick r:id="rId10"/>
            <a:extLst>
              <a:ext uri="{FF2B5EF4-FFF2-40B4-BE49-F238E27FC236}">
                <a16:creationId xmlns:a16="http://schemas.microsoft.com/office/drawing/2014/main" id="{D970CF2C-96FF-47D3-BA72-9F8782BE5F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1146" y="4926636"/>
            <a:ext cx="629318" cy="629318"/>
          </a:xfrm>
          <a:prstGeom prst="rect">
            <a:avLst/>
          </a:prstGeom>
        </p:spPr>
      </p:pic>
      <p:sp>
        <p:nvSpPr>
          <p:cNvPr id="15" name="Tekstfelt 14">
            <a:extLst>
              <a:ext uri="{FF2B5EF4-FFF2-40B4-BE49-F238E27FC236}">
                <a16:creationId xmlns:a16="http://schemas.microsoft.com/office/drawing/2014/main" id="{46DD3215-EBCB-453A-A6FD-0ED03817B517}"/>
              </a:ext>
            </a:extLst>
          </p:cNvPr>
          <p:cNvSpPr txBox="1"/>
          <p:nvPr/>
        </p:nvSpPr>
        <p:spPr>
          <a:xfrm>
            <a:off x="3607593" y="4174555"/>
            <a:ext cx="2908884" cy="1169551"/>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1900942 Sportstaske fra </a:t>
            </a:r>
            <a:r>
              <a:rPr lang="da-DK" dirty="0" err="1">
                <a:solidFill>
                  <a:schemeClr val="tx1"/>
                </a:solidFill>
                <a:effectLst>
                  <a:outerShdw blurRad="38100" dist="38100" dir="2700000" algn="tl">
                    <a:srgbClr val="000000">
                      <a:alpha val="43137"/>
                    </a:srgbClr>
                  </a:outerShdw>
                </a:effectLst>
              </a:rPr>
              <a:t>Craft</a:t>
            </a:r>
            <a:endParaRPr lang="da-DK" dirty="0">
              <a:solidFill>
                <a:schemeClr val="tx1"/>
              </a:solidFill>
              <a:effectLst>
                <a:outerShdw blurRad="38100" dist="38100" dir="2700000" algn="tl">
                  <a:srgbClr val="000000">
                    <a:alpha val="43137"/>
                  </a:srgbClr>
                </a:outerShdw>
              </a:effectLst>
            </a:endParaRPr>
          </a:p>
          <a:p>
            <a:pPr algn="ctr"/>
            <a:r>
              <a:rPr lang="da-DK" dirty="0">
                <a:solidFill>
                  <a:schemeClr val="tx1"/>
                </a:solidFill>
              </a:rPr>
              <a:t>Middelstor  træningstaske med mange rum og lommer. 100% polyester. 53x32x26 cm 45 Liter</a:t>
            </a:r>
          </a:p>
          <a:p>
            <a:pPr algn="ctr"/>
            <a:r>
              <a:rPr lang="da-DK" dirty="0">
                <a:solidFill>
                  <a:schemeClr val="tx1"/>
                </a:solidFill>
                <a:effectLst>
                  <a:outerShdw blurRad="38100" dist="38100" dir="2700000" algn="tl">
                    <a:srgbClr val="000000">
                      <a:alpha val="43137"/>
                    </a:srgbClr>
                  </a:outerShdw>
                </a:effectLst>
              </a:rPr>
              <a:t>229,00 </a:t>
            </a:r>
            <a:r>
              <a:rPr lang="da-DK" dirty="0" err="1">
                <a:solidFill>
                  <a:schemeClr val="tx1"/>
                </a:solidFill>
                <a:effectLst>
                  <a:outerShdw blurRad="38100" dist="38100" dir="2700000" algn="tl">
                    <a:srgbClr val="000000">
                      <a:alpha val="43137"/>
                    </a:srgbClr>
                  </a:outerShdw>
                </a:effectLst>
              </a:rPr>
              <a:t>kr</a:t>
            </a:r>
            <a:r>
              <a:rPr lang="da-DK" dirty="0">
                <a:solidFill>
                  <a:schemeClr val="tx1"/>
                </a:solidFill>
                <a:effectLst>
                  <a:outerShdw blurRad="38100" dist="38100" dir="2700000" algn="tl">
                    <a:srgbClr val="000000">
                      <a:alpha val="43137"/>
                    </a:srgbClr>
                  </a:outerShdw>
                </a:effectLst>
              </a:rPr>
              <a:t>- ex. moms</a:t>
            </a:r>
            <a:endParaRPr lang="en-US" dirty="0">
              <a:solidFill>
                <a:schemeClr val="tx1"/>
              </a:solidFill>
              <a:effectLst>
                <a:outerShdw blurRad="38100" dist="38100" dir="2700000" algn="tl">
                  <a:srgbClr val="000000">
                    <a:alpha val="43137"/>
                  </a:srgbClr>
                </a:outerShdw>
              </a:effectLst>
            </a:endParaRPr>
          </a:p>
        </p:txBody>
      </p:sp>
      <p:sp>
        <p:nvSpPr>
          <p:cNvPr id="17" name="Tekstfelt 16">
            <a:extLst>
              <a:ext uri="{FF2B5EF4-FFF2-40B4-BE49-F238E27FC236}">
                <a16:creationId xmlns:a16="http://schemas.microsoft.com/office/drawing/2014/main" id="{30B77B5C-417A-4164-8A8E-F5E6017A3E4C}"/>
              </a:ext>
            </a:extLst>
          </p:cNvPr>
          <p:cNvSpPr txBox="1"/>
          <p:nvPr/>
        </p:nvSpPr>
        <p:spPr>
          <a:xfrm>
            <a:off x="4476235" y="2026579"/>
            <a:ext cx="2323589" cy="738664"/>
          </a:xfrm>
          <a:prstGeom prst="rect">
            <a:avLst/>
          </a:prstGeom>
          <a:noFill/>
        </p:spPr>
        <p:txBody>
          <a:bodyPr wrap="square" rtlCol="0">
            <a:spAutoFit/>
          </a:bodyPr>
          <a:lstStyle/>
          <a:p>
            <a:pPr algn="r"/>
            <a:r>
              <a:rPr lang="da-DK" dirty="0">
                <a:solidFill>
                  <a:schemeClr val="tx1"/>
                </a:solidFill>
                <a:effectLst>
                  <a:outerShdw blurRad="38100" dist="38100" dir="2700000" algn="tl">
                    <a:srgbClr val="000000">
                      <a:alpha val="43137"/>
                    </a:srgbClr>
                  </a:outerShdw>
                </a:effectLst>
              </a:rPr>
              <a:t>1905746 Toilettaske fra </a:t>
            </a:r>
            <a:r>
              <a:rPr lang="da-DK" dirty="0" err="1">
                <a:solidFill>
                  <a:schemeClr val="tx1"/>
                </a:solidFill>
                <a:effectLst>
                  <a:outerShdw blurRad="38100" dist="38100" dir="2700000" algn="tl">
                    <a:srgbClr val="000000">
                      <a:alpha val="43137"/>
                    </a:srgbClr>
                  </a:outerShdw>
                </a:effectLst>
              </a:rPr>
              <a:t>Craft</a:t>
            </a:r>
            <a:endParaRPr lang="da-DK" dirty="0">
              <a:solidFill>
                <a:schemeClr val="tx1"/>
              </a:solidFill>
              <a:effectLst>
                <a:outerShdw blurRad="38100" dist="38100" dir="2700000" algn="tl">
                  <a:srgbClr val="000000">
                    <a:alpha val="43137"/>
                  </a:srgbClr>
                </a:outerShdw>
              </a:effectLst>
            </a:endParaRPr>
          </a:p>
          <a:p>
            <a:pPr algn="r"/>
            <a:r>
              <a:rPr lang="da-DK" dirty="0">
                <a:solidFill>
                  <a:schemeClr val="tx1"/>
                </a:solidFill>
              </a:rPr>
              <a:t>100 % polyester </a:t>
            </a:r>
          </a:p>
          <a:p>
            <a:pPr algn="r"/>
            <a:r>
              <a:rPr lang="da-DK" dirty="0">
                <a:solidFill>
                  <a:schemeClr val="tx1"/>
                </a:solidFill>
                <a:effectLst>
                  <a:outerShdw blurRad="38100" dist="38100" dir="2700000" algn="tl">
                    <a:srgbClr val="000000">
                      <a:alpha val="43137"/>
                    </a:srgbClr>
                  </a:outerShdw>
                </a:effectLst>
              </a:rPr>
              <a:t>200,00 kr. ex. moms</a:t>
            </a:r>
            <a:endParaRPr lang="en-US" dirty="0">
              <a:solidFill>
                <a:schemeClr val="tx1"/>
              </a:solidFill>
              <a:effectLst>
                <a:outerShdw blurRad="38100" dist="38100" dir="2700000" algn="tl">
                  <a:srgbClr val="000000">
                    <a:alpha val="43137"/>
                  </a:srgbClr>
                </a:outerShdw>
              </a:effectLst>
            </a:endParaRPr>
          </a:p>
        </p:txBody>
      </p:sp>
      <p:sp>
        <p:nvSpPr>
          <p:cNvPr id="4" name="Tekstfelt 3">
            <a:extLst>
              <a:ext uri="{FF2B5EF4-FFF2-40B4-BE49-F238E27FC236}">
                <a16:creationId xmlns:a16="http://schemas.microsoft.com/office/drawing/2014/main" id="{C8A5A4A5-DCB5-4ACA-AA5D-DC8FA3B5C874}"/>
              </a:ext>
            </a:extLst>
          </p:cNvPr>
          <p:cNvSpPr txBox="1"/>
          <p:nvPr/>
        </p:nvSpPr>
        <p:spPr>
          <a:xfrm>
            <a:off x="2853157" y="2653990"/>
            <a:ext cx="1138980" cy="954107"/>
          </a:xfrm>
          <a:prstGeom prst="rect">
            <a:avLst/>
          </a:prstGeom>
          <a:noFill/>
        </p:spPr>
        <p:txBody>
          <a:bodyPr wrap="square" rtlCol="0">
            <a:spAutoFit/>
          </a:bodyPr>
          <a:lstStyle/>
          <a:p>
            <a:pPr algn="ctr"/>
            <a:r>
              <a:rPr lang="da-DK" dirty="0">
                <a:solidFill>
                  <a:srgbClr val="C00000"/>
                </a:solidFill>
              </a:rPr>
              <a:t>Klik på logoerne og få mere inspiration</a:t>
            </a:r>
            <a:endParaRPr lang="en-US" dirty="0">
              <a:solidFill>
                <a:srgbClr val="C00000"/>
              </a:solidFill>
            </a:endParaRPr>
          </a:p>
        </p:txBody>
      </p:sp>
      <p:pic>
        <p:nvPicPr>
          <p:cNvPr id="8" name="Billede 7">
            <a:extLst>
              <a:ext uri="{FF2B5EF4-FFF2-40B4-BE49-F238E27FC236}">
                <a16:creationId xmlns:a16="http://schemas.microsoft.com/office/drawing/2014/main" id="{6600A676-B085-4AA4-8E18-C9D16BB35AE0}"/>
              </a:ext>
            </a:extLst>
          </p:cNvPr>
          <p:cNvPicPr>
            <a:picLocks noChangeAspect="1"/>
          </p:cNvPicPr>
          <p:nvPr/>
        </p:nvPicPr>
        <p:blipFill>
          <a:blip r:embed="rId12"/>
          <a:stretch>
            <a:fillRect/>
          </a:stretch>
        </p:blipFill>
        <p:spPr>
          <a:xfrm>
            <a:off x="4014285" y="2762677"/>
            <a:ext cx="2095500" cy="1466850"/>
          </a:xfrm>
          <a:prstGeom prst="rect">
            <a:avLst/>
          </a:prstGeom>
        </p:spPr>
      </p:pic>
      <p:pic>
        <p:nvPicPr>
          <p:cNvPr id="7172" name="Picture 4">
            <a:extLst>
              <a:ext uri="{FF2B5EF4-FFF2-40B4-BE49-F238E27FC236}">
                <a16:creationId xmlns:a16="http://schemas.microsoft.com/office/drawing/2014/main" id="{BF54E8D0-3206-4A6D-ADE6-66DB92D1CCF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402" t="18813" r="6393" b="21444"/>
          <a:stretch/>
        </p:blipFill>
        <p:spPr bwMode="auto">
          <a:xfrm>
            <a:off x="5726614" y="1062000"/>
            <a:ext cx="988502" cy="92415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16C06B24-4C00-4E71-B3FF-11530FDD42B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246" t="7466" r="6728" b="8005"/>
          <a:stretch/>
        </p:blipFill>
        <p:spPr bwMode="auto">
          <a:xfrm>
            <a:off x="71647" y="1318958"/>
            <a:ext cx="1362997" cy="178570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41708847-6DB1-4592-A77E-C9EDC8AC2E1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098" t="6699" r="6107" b="7159"/>
          <a:stretch/>
        </p:blipFill>
        <p:spPr bwMode="auto">
          <a:xfrm>
            <a:off x="1469567" y="1860221"/>
            <a:ext cx="1383590" cy="1810043"/>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hlinkClick r:id="rId16"/>
            <a:extLst>
              <a:ext uri="{FF2B5EF4-FFF2-40B4-BE49-F238E27FC236}">
                <a16:creationId xmlns:a16="http://schemas.microsoft.com/office/drawing/2014/main" id="{AF9620CE-AA6B-4A28-B699-CB457DE43DFC}"/>
              </a:ext>
            </a:extLst>
          </p:cNvPr>
          <p:cNvPicPr>
            <a:picLocks noChangeAspect="1"/>
          </p:cNvPicPr>
          <p:nvPr/>
        </p:nvPicPr>
        <p:blipFill rotWithShape="1">
          <a:blip r:embed="rId17">
            <a:extLst>
              <a:ext uri="{28A0092B-C50C-407E-A947-70E740481C1C}">
                <a14:useLocalDpi xmlns:a14="http://schemas.microsoft.com/office/drawing/2010/main" val="0"/>
              </a:ext>
            </a:extLst>
          </a:blip>
          <a:srcRect l="5219" t="37716" r="6643" b="39463"/>
          <a:stretch/>
        </p:blipFill>
        <p:spPr>
          <a:xfrm>
            <a:off x="2619697" y="2039251"/>
            <a:ext cx="1975792" cy="511578"/>
          </a:xfrm>
          <a:prstGeom prst="rect">
            <a:avLst/>
          </a:prstGeom>
        </p:spPr>
      </p:pic>
      <p:sp>
        <p:nvSpPr>
          <p:cNvPr id="22" name="Pladsholder til slidenummer 1">
            <a:extLst>
              <a:ext uri="{FF2B5EF4-FFF2-40B4-BE49-F238E27FC236}">
                <a16:creationId xmlns:a16="http://schemas.microsoft.com/office/drawing/2014/main" id="{CD7906D1-D733-45D9-8A42-EFCD29A1FB2A}"/>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17</a:t>
            </a:r>
          </a:p>
        </p:txBody>
      </p:sp>
    </p:spTree>
    <p:extLst>
      <p:ext uri="{BB962C8B-B14F-4D97-AF65-F5344CB8AC3E}">
        <p14:creationId xmlns:p14="http://schemas.microsoft.com/office/powerpoint/2010/main" val="4010965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1AE94E2C-9086-48B7-A56A-07C0E24B1F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86" b="26412"/>
          <a:stretch/>
        </p:blipFill>
        <p:spPr>
          <a:xfrm>
            <a:off x="2143124" y="-25063"/>
            <a:ext cx="2529277" cy="858421"/>
          </a:xfrm>
          <a:prstGeom prst="rect">
            <a:avLst/>
          </a:prstGeom>
        </p:spPr>
      </p:pic>
      <p:sp>
        <p:nvSpPr>
          <p:cNvPr id="2" name="Pladsholder til slidenummer 1">
            <a:extLst>
              <a:ext uri="{FF2B5EF4-FFF2-40B4-BE49-F238E27FC236}">
                <a16:creationId xmlns:a16="http://schemas.microsoft.com/office/drawing/2014/main" id="{C7B5D41C-56ED-47DD-9CCF-92C33A1DF746}"/>
              </a:ext>
            </a:extLst>
          </p:cNvPr>
          <p:cNvSpPr>
            <a:spLocks noGrp="1"/>
          </p:cNvSpPr>
          <p:nvPr>
            <p:ph type="sldNum" sz="quarter" idx="10"/>
          </p:nvPr>
        </p:nvSpPr>
        <p:spPr/>
        <p:txBody>
          <a:bodyPr/>
          <a:lstStyle/>
          <a:p>
            <a:pPr>
              <a:defRPr/>
            </a:pPr>
            <a:r>
              <a:rPr lang="da-DK"/>
              <a:t>1</a:t>
            </a:r>
          </a:p>
        </p:txBody>
      </p:sp>
      <p:sp>
        <p:nvSpPr>
          <p:cNvPr id="3" name="Rektangel 2">
            <a:extLst>
              <a:ext uri="{FF2B5EF4-FFF2-40B4-BE49-F238E27FC236}">
                <a16:creationId xmlns:a16="http://schemas.microsoft.com/office/drawing/2014/main" id="{600CA886-4735-458B-9CBD-2EC696D5C156}"/>
              </a:ext>
            </a:extLst>
          </p:cNvPr>
          <p:cNvSpPr/>
          <p:nvPr/>
        </p:nvSpPr>
        <p:spPr>
          <a:xfrm>
            <a:off x="336884" y="8728133"/>
            <a:ext cx="6422807"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4" name="Picture 2" descr="https://www.fotoagent.dk/single_picture/12280/138/mega/id_1869_900_front_i.jpg">
            <a:extLst>
              <a:ext uri="{FF2B5EF4-FFF2-40B4-BE49-F238E27FC236}">
                <a16:creationId xmlns:a16="http://schemas.microsoft.com/office/drawing/2014/main" id="{05FB0D69-491E-4D28-8DE8-92735D03D09D}"/>
              </a:ext>
            </a:extLst>
          </p:cNvPr>
          <p:cNvPicPr>
            <a:picLocks noChangeAspect="1" noChangeArrowheads="1"/>
          </p:cNvPicPr>
          <p:nvPr/>
        </p:nvPicPr>
        <p:blipFill rotWithShape="1">
          <a:blip r:embed="rId3" cstate="print"/>
          <a:srcRect l="4453" t="7703" r="2133" b="11569"/>
          <a:stretch/>
        </p:blipFill>
        <p:spPr bwMode="auto">
          <a:xfrm>
            <a:off x="773300" y="809160"/>
            <a:ext cx="2370015" cy="2217079"/>
          </a:xfrm>
          <a:prstGeom prst="rect">
            <a:avLst/>
          </a:prstGeom>
          <a:noFill/>
        </p:spPr>
      </p:pic>
      <p:sp>
        <p:nvSpPr>
          <p:cNvPr id="5" name="Rektangel 4">
            <a:extLst>
              <a:ext uri="{FF2B5EF4-FFF2-40B4-BE49-F238E27FC236}">
                <a16:creationId xmlns:a16="http://schemas.microsoft.com/office/drawing/2014/main" id="{3F90BB19-EC9F-4ED8-887F-898B6204EDAB}"/>
              </a:ext>
            </a:extLst>
          </p:cNvPr>
          <p:cNvSpPr/>
          <p:nvPr/>
        </p:nvSpPr>
        <p:spPr>
          <a:xfrm>
            <a:off x="3281363" y="902038"/>
            <a:ext cx="3429000" cy="2031325"/>
          </a:xfrm>
          <a:prstGeom prst="rect">
            <a:avLst/>
          </a:prstGeom>
        </p:spPr>
        <p:txBody>
          <a:bodyPr>
            <a:spAutoFit/>
          </a:bodyPr>
          <a:lstStyle/>
          <a:p>
            <a:r>
              <a:rPr lang="da-DK" dirty="0">
                <a:solidFill>
                  <a:schemeClr val="tx1"/>
                </a:solidFill>
              </a:rPr>
              <a:t>1869</a:t>
            </a:r>
          </a:p>
          <a:p>
            <a:r>
              <a:rPr lang="da-DK" dirty="0">
                <a:solidFill>
                  <a:schemeClr val="tx1"/>
                </a:solidFill>
              </a:rPr>
              <a:t>Smart rejsetaske i eksklusiv kvalitet. Tasken har en lomme foran med lynlås. Tasken er inkl. bærehank og aftagelig skulderrem. Stor lomme indvendig med lynlås. SBS-lynlås. Der kan trykkes firmalogo på.</a:t>
            </a:r>
          </a:p>
          <a:p>
            <a:r>
              <a:rPr lang="da-DK" dirty="0">
                <a:solidFill>
                  <a:schemeClr val="tx1"/>
                </a:solidFill>
              </a:rPr>
              <a:t>1000D polyester</a:t>
            </a:r>
            <a:br>
              <a:rPr lang="da-DK" dirty="0">
                <a:solidFill>
                  <a:schemeClr val="tx1"/>
                </a:solidFill>
              </a:rPr>
            </a:br>
            <a:r>
              <a:rPr lang="da-DK" dirty="0">
                <a:solidFill>
                  <a:schemeClr val="tx1"/>
                </a:solidFill>
              </a:rPr>
              <a:t>51 x 25 x 36 cm. 42 Liter. </a:t>
            </a:r>
          </a:p>
          <a:p>
            <a:r>
              <a:rPr lang="da-DK" dirty="0">
                <a:solidFill>
                  <a:schemeClr val="tx1"/>
                </a:solidFill>
                <a:effectLst>
                  <a:outerShdw blurRad="38100" dist="38100" dir="2700000" algn="tl">
                    <a:srgbClr val="000000">
                      <a:alpha val="43137"/>
                    </a:srgbClr>
                  </a:outerShdw>
                </a:effectLst>
              </a:rPr>
              <a:t>229,00 kr. ex. moms</a:t>
            </a:r>
          </a:p>
        </p:txBody>
      </p:sp>
      <p:pic>
        <p:nvPicPr>
          <p:cNvPr id="8" name="Billede 7">
            <a:extLst>
              <a:ext uri="{FF2B5EF4-FFF2-40B4-BE49-F238E27FC236}">
                <a16:creationId xmlns:a16="http://schemas.microsoft.com/office/drawing/2014/main" id="{430583F3-72A0-4FE8-9C4B-E6538C0737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86" b="26412"/>
          <a:stretch/>
        </p:blipFill>
        <p:spPr>
          <a:xfrm>
            <a:off x="4672402" y="-8564"/>
            <a:ext cx="2185598" cy="741779"/>
          </a:xfrm>
          <a:prstGeom prst="rect">
            <a:avLst/>
          </a:prstGeom>
        </p:spPr>
      </p:pic>
      <p:pic>
        <p:nvPicPr>
          <p:cNvPr id="9" name="Billede 8">
            <a:extLst>
              <a:ext uri="{FF2B5EF4-FFF2-40B4-BE49-F238E27FC236}">
                <a16:creationId xmlns:a16="http://schemas.microsoft.com/office/drawing/2014/main" id="{F6A5F647-AB28-4DEC-B6F1-F669B9D5C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86" b="26412"/>
          <a:stretch/>
        </p:blipFill>
        <p:spPr>
          <a:xfrm>
            <a:off x="0" y="-25062"/>
            <a:ext cx="2143124" cy="727364"/>
          </a:xfrm>
          <a:prstGeom prst="rect">
            <a:avLst/>
          </a:prstGeom>
        </p:spPr>
      </p:pic>
      <p:pic>
        <p:nvPicPr>
          <p:cNvPr id="15" name="Billede 14">
            <a:extLst>
              <a:ext uri="{FF2B5EF4-FFF2-40B4-BE49-F238E27FC236}">
                <a16:creationId xmlns:a16="http://schemas.microsoft.com/office/drawing/2014/main" id="{0EF3064C-1409-44B8-A89A-48DD88B368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85"/>
          <a:stretch/>
        </p:blipFill>
        <p:spPr>
          <a:xfrm>
            <a:off x="5290524" y="2063905"/>
            <a:ext cx="1419839" cy="1543050"/>
          </a:xfrm>
          <a:prstGeom prst="rect">
            <a:avLst/>
          </a:prstGeom>
        </p:spPr>
      </p:pic>
      <p:sp>
        <p:nvSpPr>
          <p:cNvPr id="10" name="Tekstfelt 9">
            <a:extLst>
              <a:ext uri="{FF2B5EF4-FFF2-40B4-BE49-F238E27FC236}">
                <a16:creationId xmlns:a16="http://schemas.microsoft.com/office/drawing/2014/main" id="{9378A023-2850-424E-A87A-A03301684DEC}"/>
              </a:ext>
            </a:extLst>
          </p:cNvPr>
          <p:cNvSpPr txBox="1"/>
          <p:nvPr/>
        </p:nvSpPr>
        <p:spPr>
          <a:xfrm>
            <a:off x="2825750" y="3009413"/>
            <a:ext cx="1206500" cy="523220"/>
          </a:xfrm>
          <a:prstGeom prst="rect">
            <a:avLst/>
          </a:prstGeom>
          <a:noFill/>
        </p:spPr>
        <p:txBody>
          <a:bodyPr wrap="square" rtlCol="0">
            <a:spAutoFit/>
          </a:bodyPr>
          <a:lstStyle/>
          <a:p>
            <a:r>
              <a:rPr lang="da-DK" sz="2800" dirty="0">
                <a:solidFill>
                  <a:schemeClr val="tx1"/>
                </a:solidFill>
              </a:rPr>
              <a:t>Jakker</a:t>
            </a:r>
          </a:p>
        </p:txBody>
      </p:sp>
      <p:sp>
        <p:nvSpPr>
          <p:cNvPr id="13" name="Rektangel 12">
            <a:extLst>
              <a:ext uri="{FF2B5EF4-FFF2-40B4-BE49-F238E27FC236}">
                <a16:creationId xmlns:a16="http://schemas.microsoft.com/office/drawing/2014/main" id="{E014E3B2-97A6-41AB-9E14-01341BECCB79}"/>
              </a:ext>
            </a:extLst>
          </p:cNvPr>
          <p:cNvSpPr/>
          <p:nvPr/>
        </p:nvSpPr>
        <p:spPr>
          <a:xfrm>
            <a:off x="3565526" y="3608683"/>
            <a:ext cx="3192462" cy="3323987"/>
          </a:xfrm>
          <a:prstGeom prst="rect">
            <a:avLst/>
          </a:prstGeom>
        </p:spPr>
        <p:txBody>
          <a:bodyPr wrap="square">
            <a:spAutoFit/>
          </a:bodyPr>
          <a:lstStyle/>
          <a:p>
            <a:pPr algn="ctr"/>
            <a:r>
              <a:rPr lang="da-DK" dirty="0" err="1">
                <a:solidFill>
                  <a:schemeClr val="tx1"/>
                </a:solidFill>
                <a:effectLst>
                  <a:outerShdw blurRad="38100" dist="38100" dir="2700000" algn="tl">
                    <a:srgbClr val="000000">
                      <a:alpha val="43137"/>
                    </a:srgbClr>
                  </a:outerShdw>
                </a:effectLst>
              </a:rPr>
              <a:t>Gravity</a:t>
            </a:r>
            <a:endParaRPr lang="da-DK" dirty="0">
              <a:solidFill>
                <a:schemeClr val="tx1"/>
              </a:solidFill>
            </a:endParaRPr>
          </a:p>
          <a:p>
            <a:pPr algn="ctr"/>
            <a:r>
              <a:rPr lang="da-DK" dirty="0">
                <a:solidFill>
                  <a:schemeClr val="tx1"/>
                </a:solidFill>
              </a:rPr>
              <a:t>Termisk jakke med hætte.</a:t>
            </a:r>
          </a:p>
          <a:p>
            <a:pPr algn="ctr"/>
            <a:r>
              <a:rPr lang="da-DK" dirty="0">
                <a:solidFill>
                  <a:schemeClr val="tx1"/>
                </a:solidFill>
              </a:rPr>
              <a:t>Ultralet og vandafvisende jakke til dame og herre. Foret hætte med indvendig kontrast. Elastiske manchetter. Justerbar linning indvendigt og stormflap. Chin saver. Vatteret. Indvendig lomme med media port og brystlomme. Børstet </a:t>
            </a:r>
            <a:r>
              <a:rPr lang="da-DK" dirty="0" err="1">
                <a:solidFill>
                  <a:schemeClr val="tx1"/>
                </a:solidFill>
              </a:rPr>
              <a:t>tricot</a:t>
            </a:r>
            <a:r>
              <a:rPr lang="da-DK" dirty="0">
                <a:solidFill>
                  <a:schemeClr val="tx1"/>
                </a:solidFill>
              </a:rPr>
              <a:t>. </a:t>
            </a:r>
          </a:p>
          <a:p>
            <a:pPr algn="ctr"/>
            <a:r>
              <a:rPr lang="da-DK" dirty="0" err="1">
                <a:solidFill>
                  <a:schemeClr val="tx1"/>
                </a:solidFill>
              </a:rPr>
              <a:t>Håndvarmer</a:t>
            </a:r>
            <a:r>
              <a:rPr lang="da-DK" dirty="0">
                <a:solidFill>
                  <a:schemeClr val="tx1"/>
                </a:solidFill>
              </a:rPr>
              <a:t> i sidelommerne. </a:t>
            </a:r>
          </a:p>
          <a:p>
            <a:pPr algn="ctr"/>
            <a:r>
              <a:rPr lang="da-DK" dirty="0">
                <a:solidFill>
                  <a:schemeClr val="tx1"/>
                </a:solidFill>
              </a:rPr>
              <a:t>Kvalitet: 100 % nylon </a:t>
            </a:r>
            <a:r>
              <a:rPr lang="da-DK" dirty="0" err="1">
                <a:solidFill>
                  <a:schemeClr val="tx1"/>
                </a:solidFill>
              </a:rPr>
              <a:t>ripstop</a:t>
            </a:r>
            <a:r>
              <a:rPr lang="da-DK" dirty="0">
                <a:solidFill>
                  <a:schemeClr val="tx1"/>
                </a:solidFill>
              </a:rPr>
              <a:t> med 100 % polyester </a:t>
            </a:r>
            <a:r>
              <a:rPr lang="da-DK" dirty="0" err="1">
                <a:solidFill>
                  <a:schemeClr val="tx1"/>
                </a:solidFill>
              </a:rPr>
              <a:t>polyfill</a:t>
            </a:r>
            <a:r>
              <a:rPr lang="da-DK" dirty="0">
                <a:solidFill>
                  <a:schemeClr val="tx1"/>
                </a:solidFill>
              </a:rPr>
              <a:t>, 40 g. </a:t>
            </a:r>
          </a:p>
          <a:p>
            <a:pPr algn="ctr"/>
            <a:r>
              <a:rPr lang="da-DK" dirty="0">
                <a:solidFill>
                  <a:schemeClr val="tx1"/>
                </a:solidFill>
              </a:rPr>
              <a:t>Størrelser: </a:t>
            </a:r>
          </a:p>
          <a:p>
            <a:pPr algn="ctr"/>
            <a:r>
              <a:rPr lang="da-DK" dirty="0">
                <a:solidFill>
                  <a:schemeClr val="tx1"/>
                </a:solidFill>
              </a:rPr>
              <a:t>Herre: S-3XL (915 sort/koksgrå: 4 XL-5 XL)</a:t>
            </a:r>
          </a:p>
          <a:p>
            <a:pPr algn="ctr"/>
            <a:r>
              <a:rPr lang="da-DK" dirty="0">
                <a:solidFill>
                  <a:schemeClr val="tx1"/>
                </a:solidFill>
              </a:rPr>
              <a:t>Dame: XS-XXL</a:t>
            </a:r>
          </a:p>
          <a:p>
            <a:pPr algn="ctr"/>
            <a:r>
              <a:rPr lang="da-DK" dirty="0">
                <a:solidFill>
                  <a:schemeClr val="tx1"/>
                </a:solidFill>
                <a:effectLst>
                  <a:outerShdw blurRad="38100" dist="38100" dir="2700000" algn="tl">
                    <a:srgbClr val="000000">
                      <a:alpha val="43137"/>
                    </a:srgbClr>
                  </a:outerShdw>
                </a:effectLst>
              </a:rPr>
              <a:t>749,00 kr. ex. moms</a:t>
            </a:r>
          </a:p>
        </p:txBody>
      </p:sp>
      <p:sp>
        <p:nvSpPr>
          <p:cNvPr id="14" name="Pladsholder til slidenummer 1">
            <a:extLst>
              <a:ext uri="{FF2B5EF4-FFF2-40B4-BE49-F238E27FC236}">
                <a16:creationId xmlns:a16="http://schemas.microsoft.com/office/drawing/2014/main" id="{37EAF393-B2FF-4F93-BE70-42E8287FFF95}"/>
              </a:ext>
            </a:extLst>
          </p:cNvPr>
          <p:cNvSpPr txBox="1">
            <a:spLocks/>
          </p:cNvSpPr>
          <p:nvPr/>
        </p:nvSpPr>
        <p:spPr bwMode="auto">
          <a:xfrm>
            <a:off x="5257800" y="382221"/>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18</a:t>
            </a:r>
          </a:p>
        </p:txBody>
      </p:sp>
      <p:pic>
        <p:nvPicPr>
          <p:cNvPr id="6" name="Billede 5">
            <a:extLst>
              <a:ext uri="{FF2B5EF4-FFF2-40B4-BE49-F238E27FC236}">
                <a16:creationId xmlns:a16="http://schemas.microsoft.com/office/drawing/2014/main" id="{782B0F62-9622-47D0-BEC7-ABD37EEEFEFD}"/>
              </a:ext>
            </a:extLst>
          </p:cNvPr>
          <p:cNvPicPr>
            <a:picLocks noChangeAspect="1"/>
          </p:cNvPicPr>
          <p:nvPr/>
        </p:nvPicPr>
        <p:blipFill rotWithShape="1">
          <a:blip r:embed="rId5"/>
          <a:srcRect b="7857"/>
          <a:stretch/>
        </p:blipFill>
        <p:spPr>
          <a:xfrm>
            <a:off x="203294" y="3457685"/>
            <a:ext cx="3192462" cy="3080648"/>
          </a:xfrm>
          <a:prstGeom prst="rect">
            <a:avLst/>
          </a:prstGeom>
        </p:spPr>
      </p:pic>
      <p:pic>
        <p:nvPicPr>
          <p:cNvPr id="16" name="Billede 15">
            <a:extLst>
              <a:ext uri="{FF2B5EF4-FFF2-40B4-BE49-F238E27FC236}">
                <a16:creationId xmlns:a16="http://schemas.microsoft.com/office/drawing/2014/main" id="{FF815B55-72A5-406A-979F-F1558E1507DC}"/>
              </a:ext>
            </a:extLst>
          </p:cNvPr>
          <p:cNvPicPr>
            <a:picLocks noChangeAspect="1"/>
          </p:cNvPicPr>
          <p:nvPr/>
        </p:nvPicPr>
        <p:blipFill rotWithShape="1">
          <a:blip r:embed="rId6"/>
          <a:srcRect b="39216"/>
          <a:stretch/>
        </p:blipFill>
        <p:spPr>
          <a:xfrm>
            <a:off x="231403" y="7148672"/>
            <a:ext cx="6497581" cy="1282112"/>
          </a:xfrm>
          <a:prstGeom prst="rect">
            <a:avLst/>
          </a:prstGeom>
        </p:spPr>
      </p:pic>
      <p:sp>
        <p:nvSpPr>
          <p:cNvPr id="18" name="Tekstfelt 17">
            <a:extLst>
              <a:ext uri="{FF2B5EF4-FFF2-40B4-BE49-F238E27FC236}">
                <a16:creationId xmlns:a16="http://schemas.microsoft.com/office/drawing/2014/main" id="{B2C6223D-3606-41BE-8DF7-7F96E8A123E7}"/>
              </a:ext>
            </a:extLst>
          </p:cNvPr>
          <p:cNvSpPr txBox="1"/>
          <p:nvPr/>
        </p:nvSpPr>
        <p:spPr>
          <a:xfrm>
            <a:off x="478855" y="8320900"/>
            <a:ext cx="6138863" cy="307777"/>
          </a:xfrm>
          <a:prstGeom prst="rect">
            <a:avLst/>
          </a:prstGeom>
          <a:noFill/>
        </p:spPr>
        <p:txBody>
          <a:bodyPr wrap="square" rtlCol="0">
            <a:spAutoFit/>
          </a:bodyPr>
          <a:lstStyle/>
          <a:p>
            <a:r>
              <a:rPr lang="da-DK" dirty="0">
                <a:solidFill>
                  <a:schemeClr val="tx1"/>
                </a:solidFill>
              </a:rPr>
              <a:t>   445	  250	  921              365               933               380                915</a:t>
            </a:r>
          </a:p>
        </p:txBody>
      </p:sp>
      <p:sp>
        <p:nvSpPr>
          <p:cNvPr id="19" name="Tekstfelt 18">
            <a:extLst>
              <a:ext uri="{FF2B5EF4-FFF2-40B4-BE49-F238E27FC236}">
                <a16:creationId xmlns:a16="http://schemas.microsoft.com/office/drawing/2014/main" id="{BD9AC00C-DFB1-48CA-9016-EC8A8A45A71B}"/>
              </a:ext>
            </a:extLst>
          </p:cNvPr>
          <p:cNvSpPr txBox="1"/>
          <p:nvPr/>
        </p:nvSpPr>
        <p:spPr>
          <a:xfrm>
            <a:off x="714262" y="6535725"/>
            <a:ext cx="2714738" cy="307777"/>
          </a:xfrm>
          <a:prstGeom prst="rect">
            <a:avLst/>
          </a:prstGeom>
          <a:noFill/>
        </p:spPr>
        <p:txBody>
          <a:bodyPr wrap="square" rtlCol="0">
            <a:spAutoFit/>
          </a:bodyPr>
          <a:lstStyle/>
          <a:p>
            <a:r>
              <a:rPr lang="da-DK" dirty="0">
                <a:solidFill>
                  <a:schemeClr val="tx1"/>
                </a:solidFill>
              </a:rPr>
              <a:t>Sj58 AFP-1         Sj59 AFP-1W</a:t>
            </a:r>
            <a:endParaRPr lang="da-DK" dirty="0"/>
          </a:p>
        </p:txBody>
      </p:sp>
      <p:pic>
        <p:nvPicPr>
          <p:cNvPr id="1026" name="Picture 2" descr="Billedresultat for you brands logo">
            <a:hlinkClick r:id="rId7"/>
            <a:extLst>
              <a:ext uri="{FF2B5EF4-FFF2-40B4-BE49-F238E27FC236}">
                <a16:creationId xmlns:a16="http://schemas.microsoft.com/office/drawing/2014/main" id="{7C541548-3E45-4FC7-8C0F-5C672B5350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3496" y="3466247"/>
            <a:ext cx="1524519" cy="51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41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19</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7" name="Tekstboks 6"/>
          <p:cNvSpPr txBox="1"/>
          <p:nvPr/>
        </p:nvSpPr>
        <p:spPr>
          <a:xfrm>
            <a:off x="287946" y="2513620"/>
            <a:ext cx="6403226" cy="2893100"/>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Atmosphere 3-IN-1 Systemjakke</a:t>
            </a:r>
          </a:p>
          <a:p>
            <a:pPr algn="ctr"/>
            <a:r>
              <a:rPr lang="da-DK" dirty="0">
                <a:solidFill>
                  <a:schemeClr val="tx1"/>
                </a:solidFill>
              </a:rPr>
              <a:t>Designet til at optimere brugsmuligheder og funktion. Denne 3i1 jakke er meget alsidig og dækker næsten ethvert behov. Foret kan nemt lynes af og bruges som let overtøj. Yderjakken er vandtæt og åndbar. Aftagelig og justerbar hætte. Svejset, justerbare velcro manchetter. Indvendig mediaport. Udvendig medialomme. Udvendig stormflap i fuld længde. Justerbar linning og længere bagstykke. Lynlåslommer med vindbeskyttelse. Varmt for i hals og lommer.</a:t>
            </a:r>
          </a:p>
          <a:p>
            <a:pPr algn="ctr"/>
            <a:r>
              <a:rPr lang="da-DK" dirty="0">
                <a:solidFill>
                  <a:schemeClr val="tx1"/>
                </a:solidFill>
              </a:rPr>
              <a:t>Kvalitet: 97% polyester/3 % </a:t>
            </a:r>
            <a:r>
              <a:rPr lang="da-DK" dirty="0" err="1">
                <a:solidFill>
                  <a:schemeClr val="tx1"/>
                </a:solidFill>
              </a:rPr>
              <a:t>spandex</a:t>
            </a:r>
            <a:r>
              <a:rPr lang="da-DK" dirty="0">
                <a:solidFill>
                  <a:schemeClr val="tx1"/>
                </a:solidFill>
              </a:rPr>
              <a:t> med 100% polyesterfleece. For: 40 g/m2, 100% polyester. </a:t>
            </a:r>
          </a:p>
          <a:p>
            <a:pPr algn="ctr"/>
            <a:r>
              <a:rPr lang="da-DK" dirty="0">
                <a:solidFill>
                  <a:schemeClr val="tx1"/>
                </a:solidFill>
              </a:rPr>
              <a:t>Størrelser: </a:t>
            </a:r>
          </a:p>
          <a:p>
            <a:pPr algn="ctr"/>
            <a:r>
              <a:rPr lang="da-DK" dirty="0">
                <a:solidFill>
                  <a:schemeClr val="tx1"/>
                </a:solidFill>
              </a:rPr>
              <a:t>Herre: S-3 XL (915 og 360 S-5XL)</a:t>
            </a:r>
          </a:p>
          <a:p>
            <a:pPr algn="ctr"/>
            <a:r>
              <a:rPr lang="da-DK" dirty="0">
                <a:solidFill>
                  <a:schemeClr val="tx1"/>
                </a:solidFill>
              </a:rPr>
              <a:t>Dame: XS-2XL.</a:t>
            </a:r>
          </a:p>
          <a:p>
            <a:pPr algn="ctr"/>
            <a:r>
              <a:rPr lang="da-DK" dirty="0">
                <a:solidFill>
                  <a:schemeClr val="tx1"/>
                </a:solidFill>
                <a:effectLst>
                  <a:outerShdw blurRad="38100" dist="38100" dir="2700000" algn="tl">
                    <a:srgbClr val="000000">
                      <a:alpha val="43137"/>
                    </a:srgbClr>
                  </a:outerShdw>
                </a:effectLst>
              </a:rPr>
              <a:t>1299,00 kr. ex. moms</a:t>
            </a:r>
          </a:p>
        </p:txBody>
      </p:sp>
      <p:sp>
        <p:nvSpPr>
          <p:cNvPr id="9" name="Tekstboks 8"/>
          <p:cNvSpPr txBox="1"/>
          <p:nvPr/>
        </p:nvSpPr>
        <p:spPr>
          <a:xfrm>
            <a:off x="215525" y="5709804"/>
            <a:ext cx="4429984" cy="2031325"/>
          </a:xfrm>
          <a:prstGeom prst="rect">
            <a:avLst/>
          </a:prstGeom>
          <a:noFill/>
        </p:spPr>
        <p:txBody>
          <a:bodyPr wrap="square" rtlCol="0">
            <a:spAutoFit/>
          </a:bodyPr>
          <a:lstStyle/>
          <a:p>
            <a:pPr algn="r"/>
            <a:r>
              <a:rPr lang="da-DK" dirty="0">
                <a:solidFill>
                  <a:schemeClr val="tx1"/>
                </a:solidFill>
                <a:effectLst>
                  <a:outerShdw blurRad="38100" dist="38100" dir="2700000" algn="tl">
                    <a:srgbClr val="000000">
                      <a:alpha val="43137"/>
                    </a:srgbClr>
                  </a:outerShdw>
                </a:effectLst>
              </a:rPr>
              <a:t>Metro Premium Hættejakke</a:t>
            </a:r>
          </a:p>
          <a:p>
            <a:pPr algn="r"/>
            <a:r>
              <a:rPr lang="da-DK" dirty="0">
                <a:solidFill>
                  <a:schemeClr val="tx1"/>
                </a:solidFill>
              </a:rPr>
              <a:t>Kraftig hættejakke med </a:t>
            </a:r>
            <a:r>
              <a:rPr lang="da-DK" dirty="0" err="1">
                <a:solidFill>
                  <a:schemeClr val="tx1"/>
                </a:solidFill>
              </a:rPr>
              <a:t>kontrastfarvet</a:t>
            </a:r>
            <a:r>
              <a:rPr lang="da-DK" dirty="0">
                <a:solidFill>
                  <a:schemeClr val="tx1"/>
                </a:solidFill>
              </a:rPr>
              <a:t> lynlås og snøring i hætte. Børstet inderside. Rib paneler på siderne og under ærmer giver en form-fit </a:t>
            </a:r>
            <a:r>
              <a:rPr lang="da-DK" dirty="0" err="1">
                <a:solidFill>
                  <a:schemeClr val="tx1"/>
                </a:solidFill>
              </a:rPr>
              <a:t>shape</a:t>
            </a:r>
            <a:r>
              <a:rPr lang="da-DK" dirty="0">
                <a:solidFill>
                  <a:schemeClr val="tx1"/>
                </a:solidFill>
              </a:rPr>
              <a:t>. 2x2 rib på manchetter og linning. </a:t>
            </a:r>
            <a:r>
              <a:rPr lang="da-DK" dirty="0" err="1">
                <a:solidFill>
                  <a:schemeClr val="tx1"/>
                </a:solidFill>
              </a:rPr>
              <a:t>Flatlock</a:t>
            </a:r>
            <a:r>
              <a:rPr lang="da-DK" dirty="0">
                <a:solidFill>
                  <a:schemeClr val="tx1"/>
                </a:solidFill>
              </a:rPr>
              <a:t> søm. </a:t>
            </a:r>
          </a:p>
          <a:p>
            <a:pPr algn="r"/>
            <a:r>
              <a:rPr lang="da-DK" dirty="0">
                <a:solidFill>
                  <a:schemeClr val="tx1"/>
                </a:solidFill>
              </a:rPr>
              <a:t>Kvalitet: 80 % bomuld/20 % polyester.</a:t>
            </a:r>
          </a:p>
          <a:p>
            <a:pPr algn="r"/>
            <a:r>
              <a:rPr lang="da-DK" dirty="0">
                <a:solidFill>
                  <a:schemeClr val="tx1"/>
                </a:solidFill>
              </a:rPr>
              <a:t>Herre: S-3XL </a:t>
            </a:r>
          </a:p>
          <a:p>
            <a:pPr algn="r"/>
            <a:r>
              <a:rPr lang="da-DK" dirty="0">
                <a:solidFill>
                  <a:schemeClr val="tx1"/>
                </a:solidFill>
              </a:rPr>
              <a:t>Dame: S-2XL</a:t>
            </a:r>
          </a:p>
          <a:p>
            <a:pPr algn="r"/>
            <a:r>
              <a:rPr lang="da-DK" dirty="0">
                <a:solidFill>
                  <a:schemeClr val="tx1"/>
                </a:solidFill>
                <a:effectLst>
                  <a:outerShdw blurRad="38100" dist="38100" dir="2700000" algn="tl">
                    <a:srgbClr val="000000">
                      <a:alpha val="43137"/>
                    </a:srgbClr>
                  </a:outerShdw>
                </a:effectLst>
              </a:rPr>
              <a:t>539,00 kr. ex. moms</a:t>
            </a: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11" name="Billede 10">
            <a:extLst>
              <a:ext uri="{FF2B5EF4-FFF2-40B4-BE49-F238E27FC236}">
                <a16:creationId xmlns:a16="http://schemas.microsoft.com/office/drawing/2014/main" id="{26F20B41-BD2D-4D68-B8B6-78BF53F6B9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89" t="23334" r="39060" b="55401"/>
          <a:stretch/>
        </p:blipFill>
        <p:spPr>
          <a:xfrm>
            <a:off x="428436" y="6944238"/>
            <a:ext cx="1240334" cy="975034"/>
          </a:xfrm>
          <a:prstGeom prst="rect">
            <a:avLst/>
          </a:prstGeom>
        </p:spPr>
      </p:pic>
      <p:pic>
        <p:nvPicPr>
          <p:cNvPr id="4" name="Billede 3">
            <a:extLst>
              <a:ext uri="{FF2B5EF4-FFF2-40B4-BE49-F238E27FC236}">
                <a16:creationId xmlns:a16="http://schemas.microsoft.com/office/drawing/2014/main" id="{CA4EA3F8-8BCA-4BA0-B8D5-DEEA13CD6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8749" y="228641"/>
            <a:ext cx="920502" cy="800436"/>
          </a:xfrm>
          <a:prstGeom prst="rect">
            <a:avLst/>
          </a:prstGeom>
        </p:spPr>
      </p:pic>
      <p:pic>
        <p:nvPicPr>
          <p:cNvPr id="6" name="Billede 5">
            <a:extLst>
              <a:ext uri="{FF2B5EF4-FFF2-40B4-BE49-F238E27FC236}">
                <a16:creationId xmlns:a16="http://schemas.microsoft.com/office/drawing/2014/main" id="{EE229520-4D32-4929-9F5C-59EC529B9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992" y="4471421"/>
            <a:ext cx="1544796" cy="971638"/>
          </a:xfrm>
          <a:prstGeom prst="rect">
            <a:avLst/>
          </a:prstGeom>
        </p:spPr>
      </p:pic>
      <p:pic>
        <p:nvPicPr>
          <p:cNvPr id="19" name="Billede 18">
            <a:extLst>
              <a:ext uri="{FF2B5EF4-FFF2-40B4-BE49-F238E27FC236}">
                <a16:creationId xmlns:a16="http://schemas.microsoft.com/office/drawing/2014/main" id="{B515ED5A-1F9A-4EC5-8C1A-0552C21CE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255" y="4647677"/>
            <a:ext cx="920502" cy="800436"/>
          </a:xfrm>
          <a:prstGeom prst="rect">
            <a:avLst/>
          </a:prstGeom>
        </p:spPr>
      </p:pic>
      <p:pic>
        <p:nvPicPr>
          <p:cNvPr id="20" name="Billede 19">
            <a:extLst>
              <a:ext uri="{FF2B5EF4-FFF2-40B4-BE49-F238E27FC236}">
                <a16:creationId xmlns:a16="http://schemas.microsoft.com/office/drawing/2014/main" id="{DA19D9F5-1A3A-4070-AA23-422396BA25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201" y="218901"/>
            <a:ext cx="920502" cy="800436"/>
          </a:xfrm>
          <a:prstGeom prst="rect">
            <a:avLst/>
          </a:prstGeom>
        </p:spPr>
      </p:pic>
      <p:sp>
        <p:nvSpPr>
          <p:cNvPr id="16" name="Pladsholder til slidenummer 1">
            <a:extLst>
              <a:ext uri="{FF2B5EF4-FFF2-40B4-BE49-F238E27FC236}">
                <a16:creationId xmlns:a16="http://schemas.microsoft.com/office/drawing/2014/main" id="{66FC2D53-9D2F-41CB-AFD8-E9E7FFC8054E}"/>
              </a:ext>
            </a:extLst>
          </p:cNvPr>
          <p:cNvSpPr txBox="1">
            <a:spLocks/>
          </p:cNvSpPr>
          <p:nvPr/>
        </p:nvSpPr>
        <p:spPr bwMode="auto">
          <a:xfrm>
            <a:off x="5270379" y="41463"/>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19</a:t>
            </a:r>
          </a:p>
        </p:txBody>
      </p:sp>
      <p:pic>
        <p:nvPicPr>
          <p:cNvPr id="3" name="Billede 2">
            <a:extLst>
              <a:ext uri="{FF2B5EF4-FFF2-40B4-BE49-F238E27FC236}">
                <a16:creationId xmlns:a16="http://schemas.microsoft.com/office/drawing/2014/main" id="{3092E607-A375-4EDD-84C5-44118C7F67D6}"/>
              </a:ext>
            </a:extLst>
          </p:cNvPr>
          <p:cNvPicPr>
            <a:picLocks noChangeAspect="1"/>
          </p:cNvPicPr>
          <p:nvPr/>
        </p:nvPicPr>
        <p:blipFill rotWithShape="1">
          <a:blip r:embed="rId6"/>
          <a:srcRect r="5323" b="7277"/>
          <a:stretch/>
        </p:blipFill>
        <p:spPr>
          <a:xfrm>
            <a:off x="0" y="63287"/>
            <a:ext cx="2984095" cy="2152716"/>
          </a:xfrm>
          <a:prstGeom prst="rect">
            <a:avLst/>
          </a:prstGeom>
        </p:spPr>
      </p:pic>
      <p:pic>
        <p:nvPicPr>
          <p:cNvPr id="5" name="Billede 4">
            <a:extLst>
              <a:ext uri="{FF2B5EF4-FFF2-40B4-BE49-F238E27FC236}">
                <a16:creationId xmlns:a16="http://schemas.microsoft.com/office/drawing/2014/main" id="{6D8821C3-6C6A-427A-BE3B-54F6B7CBA3C1}"/>
              </a:ext>
            </a:extLst>
          </p:cNvPr>
          <p:cNvPicPr>
            <a:picLocks noChangeAspect="1"/>
          </p:cNvPicPr>
          <p:nvPr/>
        </p:nvPicPr>
        <p:blipFill rotWithShape="1">
          <a:blip r:embed="rId7"/>
          <a:srcRect b="41214"/>
          <a:stretch/>
        </p:blipFill>
        <p:spPr>
          <a:xfrm>
            <a:off x="2907356" y="984231"/>
            <a:ext cx="3678776" cy="800437"/>
          </a:xfrm>
          <a:prstGeom prst="rect">
            <a:avLst/>
          </a:prstGeom>
        </p:spPr>
      </p:pic>
      <p:pic>
        <p:nvPicPr>
          <p:cNvPr id="10" name="Billede 9">
            <a:extLst>
              <a:ext uri="{FF2B5EF4-FFF2-40B4-BE49-F238E27FC236}">
                <a16:creationId xmlns:a16="http://schemas.microsoft.com/office/drawing/2014/main" id="{8B109B66-DFB1-45F8-AD6B-041F4ACFA776}"/>
              </a:ext>
            </a:extLst>
          </p:cNvPr>
          <p:cNvPicPr>
            <a:picLocks noChangeAspect="1"/>
          </p:cNvPicPr>
          <p:nvPr/>
        </p:nvPicPr>
        <p:blipFill>
          <a:blip r:embed="rId8"/>
          <a:stretch>
            <a:fillRect/>
          </a:stretch>
        </p:blipFill>
        <p:spPr>
          <a:xfrm>
            <a:off x="4674439" y="5505476"/>
            <a:ext cx="2068264" cy="2347179"/>
          </a:xfrm>
          <a:prstGeom prst="rect">
            <a:avLst/>
          </a:prstGeom>
        </p:spPr>
      </p:pic>
      <p:pic>
        <p:nvPicPr>
          <p:cNvPr id="12" name="Billede 11">
            <a:extLst>
              <a:ext uri="{FF2B5EF4-FFF2-40B4-BE49-F238E27FC236}">
                <a16:creationId xmlns:a16="http://schemas.microsoft.com/office/drawing/2014/main" id="{A07F36ED-B898-416D-89E5-2E0A002E2F3D}"/>
              </a:ext>
            </a:extLst>
          </p:cNvPr>
          <p:cNvPicPr>
            <a:picLocks noChangeAspect="1"/>
          </p:cNvPicPr>
          <p:nvPr/>
        </p:nvPicPr>
        <p:blipFill rotWithShape="1">
          <a:blip r:embed="rId9"/>
          <a:srcRect t="1" b="33265"/>
          <a:stretch/>
        </p:blipFill>
        <p:spPr>
          <a:xfrm>
            <a:off x="1668770" y="7691521"/>
            <a:ext cx="3349593" cy="807077"/>
          </a:xfrm>
          <a:prstGeom prst="rect">
            <a:avLst/>
          </a:prstGeom>
        </p:spPr>
      </p:pic>
      <p:sp>
        <p:nvSpPr>
          <p:cNvPr id="15" name="Tekstfelt 14">
            <a:extLst>
              <a:ext uri="{FF2B5EF4-FFF2-40B4-BE49-F238E27FC236}">
                <a16:creationId xmlns:a16="http://schemas.microsoft.com/office/drawing/2014/main" id="{9E539EFE-9EEF-4F4F-BC19-C383E01A3349}"/>
              </a:ext>
            </a:extLst>
          </p:cNvPr>
          <p:cNvSpPr txBox="1"/>
          <p:nvPr/>
        </p:nvSpPr>
        <p:spPr>
          <a:xfrm>
            <a:off x="3115123" y="1744008"/>
            <a:ext cx="3297400" cy="307777"/>
          </a:xfrm>
          <a:prstGeom prst="rect">
            <a:avLst/>
          </a:prstGeom>
          <a:noFill/>
        </p:spPr>
        <p:txBody>
          <a:bodyPr wrap="square" rtlCol="0">
            <a:spAutoFit/>
          </a:bodyPr>
          <a:lstStyle/>
          <a:p>
            <a:r>
              <a:rPr lang="da-DK" dirty="0">
                <a:solidFill>
                  <a:schemeClr val="tx1"/>
                </a:solidFill>
              </a:rPr>
              <a:t>360           250            481          380            915</a:t>
            </a:r>
          </a:p>
        </p:txBody>
      </p:sp>
      <p:pic>
        <p:nvPicPr>
          <p:cNvPr id="25" name="Picture 2" descr="Billedresultat for you brands logo">
            <a:hlinkClick r:id="rId10"/>
            <a:extLst>
              <a:ext uri="{FF2B5EF4-FFF2-40B4-BE49-F238E27FC236}">
                <a16:creationId xmlns:a16="http://schemas.microsoft.com/office/drawing/2014/main" id="{CB43D6C7-52C5-4654-8BB6-1F95C21BB9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2014" y="325555"/>
            <a:ext cx="1820187" cy="619336"/>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B2D5B502-4F52-4835-89E0-3EE94BA79CAD}"/>
              </a:ext>
            </a:extLst>
          </p:cNvPr>
          <p:cNvSpPr txBox="1"/>
          <p:nvPr/>
        </p:nvSpPr>
        <p:spPr>
          <a:xfrm>
            <a:off x="3489559" y="-9203"/>
            <a:ext cx="2747680" cy="307777"/>
          </a:xfrm>
          <a:prstGeom prst="rect">
            <a:avLst/>
          </a:prstGeom>
          <a:noFill/>
        </p:spPr>
        <p:txBody>
          <a:bodyPr wrap="square" rtlCol="0">
            <a:spAutoFit/>
          </a:bodyPr>
          <a:lstStyle/>
          <a:p>
            <a:r>
              <a:rPr lang="da-DK" dirty="0">
                <a:solidFill>
                  <a:schemeClr val="tx1"/>
                </a:solidFill>
              </a:rPr>
              <a:t>Klik på logoet for mere inspiration</a:t>
            </a:r>
          </a:p>
        </p:txBody>
      </p:sp>
      <p:sp>
        <p:nvSpPr>
          <p:cNvPr id="18" name="Tekstfelt 17">
            <a:extLst>
              <a:ext uri="{FF2B5EF4-FFF2-40B4-BE49-F238E27FC236}">
                <a16:creationId xmlns:a16="http://schemas.microsoft.com/office/drawing/2014/main" id="{D2A324B8-998B-470D-A431-7F72D2AC4CB7}"/>
              </a:ext>
            </a:extLst>
          </p:cNvPr>
          <p:cNvSpPr txBox="1"/>
          <p:nvPr/>
        </p:nvSpPr>
        <p:spPr>
          <a:xfrm>
            <a:off x="605400" y="2199762"/>
            <a:ext cx="2444209" cy="276999"/>
          </a:xfrm>
          <a:prstGeom prst="rect">
            <a:avLst/>
          </a:prstGeom>
          <a:noFill/>
        </p:spPr>
        <p:txBody>
          <a:bodyPr wrap="square" rtlCol="0">
            <a:spAutoFit/>
          </a:bodyPr>
          <a:lstStyle/>
          <a:p>
            <a:r>
              <a:rPr lang="da-DK" sz="1200" dirty="0">
                <a:solidFill>
                  <a:schemeClr val="tx1"/>
                </a:solidFill>
              </a:rPr>
              <a:t>Sj60SSj-1   </a:t>
            </a:r>
            <a:r>
              <a:rPr lang="da-DK" sz="1200" b="0" dirty="0">
                <a:solidFill>
                  <a:schemeClr val="tx1"/>
                </a:solidFill>
              </a:rPr>
              <a:t>                </a:t>
            </a:r>
            <a:r>
              <a:rPr lang="da-DK" sz="1200" dirty="0">
                <a:solidFill>
                  <a:schemeClr val="tx1"/>
                </a:solidFill>
              </a:rPr>
              <a:t>Sj60SSj-1W</a:t>
            </a:r>
          </a:p>
        </p:txBody>
      </p:sp>
      <p:sp>
        <p:nvSpPr>
          <p:cNvPr id="22" name="Tekstfelt 21">
            <a:extLst>
              <a:ext uri="{FF2B5EF4-FFF2-40B4-BE49-F238E27FC236}">
                <a16:creationId xmlns:a16="http://schemas.microsoft.com/office/drawing/2014/main" id="{C21CC9E4-0F52-45FC-8C91-D8B4EBCE2073}"/>
              </a:ext>
            </a:extLst>
          </p:cNvPr>
          <p:cNvSpPr txBox="1"/>
          <p:nvPr/>
        </p:nvSpPr>
        <p:spPr>
          <a:xfrm>
            <a:off x="1841059" y="8422084"/>
            <a:ext cx="3173183" cy="307777"/>
          </a:xfrm>
          <a:prstGeom prst="rect">
            <a:avLst/>
          </a:prstGeom>
          <a:noFill/>
        </p:spPr>
        <p:txBody>
          <a:bodyPr wrap="square" rtlCol="0">
            <a:spAutoFit/>
          </a:bodyPr>
          <a:lstStyle/>
          <a:p>
            <a:r>
              <a:rPr lang="da-DK" dirty="0">
                <a:solidFill>
                  <a:schemeClr val="tx1"/>
                </a:solidFill>
              </a:rPr>
              <a:t>941      936      916       381       915      165</a:t>
            </a:r>
          </a:p>
        </p:txBody>
      </p:sp>
      <p:sp>
        <p:nvSpPr>
          <p:cNvPr id="30" name="Tekstfelt 29">
            <a:extLst>
              <a:ext uri="{FF2B5EF4-FFF2-40B4-BE49-F238E27FC236}">
                <a16:creationId xmlns:a16="http://schemas.microsoft.com/office/drawing/2014/main" id="{CE3F2EE3-DE6E-4D16-BF0F-BAB32ABED1C4}"/>
              </a:ext>
            </a:extLst>
          </p:cNvPr>
          <p:cNvSpPr txBox="1"/>
          <p:nvPr/>
        </p:nvSpPr>
        <p:spPr>
          <a:xfrm>
            <a:off x="4765277" y="7712872"/>
            <a:ext cx="1946226" cy="276999"/>
          </a:xfrm>
          <a:prstGeom prst="rect">
            <a:avLst/>
          </a:prstGeom>
          <a:noFill/>
        </p:spPr>
        <p:txBody>
          <a:bodyPr wrap="square" rtlCol="0">
            <a:spAutoFit/>
          </a:bodyPr>
          <a:lstStyle/>
          <a:p>
            <a:r>
              <a:rPr lang="da-DK" sz="1200" dirty="0">
                <a:solidFill>
                  <a:schemeClr val="tx1"/>
                </a:solidFill>
              </a:rPr>
              <a:t>SG01 CF2-3     SG01 CF2-3 W</a:t>
            </a:r>
          </a:p>
        </p:txBody>
      </p:sp>
    </p:spTree>
    <p:extLst>
      <p:ext uri="{BB962C8B-B14F-4D97-AF65-F5344CB8AC3E}">
        <p14:creationId xmlns:p14="http://schemas.microsoft.com/office/powerpoint/2010/main" val="1149375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Pladsholder til diasnummer 1"/>
          <p:cNvSpPr>
            <a:spLocks noGrp="1"/>
          </p:cNvSpPr>
          <p:nvPr>
            <p:ph type="sldNum" sz="quarter" idx="10"/>
          </p:nvPr>
        </p:nvSpPr>
        <p:spPr>
          <a:noFill/>
        </p:spPr>
        <p:txBody>
          <a:bodyPr/>
          <a:lstStyle/>
          <a:p>
            <a:fld id="{8C1D40D1-8CE3-421A-9B9F-EDE7B679C95F}" type="slidenum">
              <a:rPr lang="da-DK" smtClean="0"/>
              <a:pPr/>
              <a:t>2</a:t>
            </a:fld>
            <a:endParaRPr lang="da-DK"/>
          </a:p>
        </p:txBody>
      </p:sp>
      <p:sp>
        <p:nvSpPr>
          <p:cNvPr id="29700" name="Tekstboks 9"/>
          <p:cNvSpPr txBox="1">
            <a:spLocks noChangeArrowheads="1"/>
          </p:cNvSpPr>
          <p:nvPr/>
        </p:nvSpPr>
        <p:spPr bwMode="auto">
          <a:xfrm>
            <a:off x="2333625" y="558140"/>
            <a:ext cx="4130675" cy="246221"/>
          </a:xfrm>
          <a:prstGeom prst="rect">
            <a:avLst/>
          </a:prstGeom>
          <a:noFill/>
          <a:ln w="9525">
            <a:noFill/>
            <a:miter lim="800000"/>
            <a:headEnd/>
            <a:tailEnd/>
          </a:ln>
        </p:spPr>
        <p:txBody>
          <a:bodyPr wrap="square">
            <a:spAutoFit/>
          </a:bodyPr>
          <a:lstStyle/>
          <a:p>
            <a:r>
              <a:rPr lang="da-DK" sz="1000"/>
              <a:t>  </a:t>
            </a:r>
          </a:p>
        </p:txBody>
      </p:sp>
      <p:sp>
        <p:nvSpPr>
          <p:cNvPr id="29701" name="AutoShape 12" descr="ftp://ftp.id.dk/All%20pictures/0510/ID%200510-Sand.jpg"/>
          <p:cNvSpPr>
            <a:spLocks noChangeAspect="1" noChangeArrowheads="1"/>
          </p:cNvSpPr>
          <p:nvPr/>
        </p:nvSpPr>
        <p:spPr bwMode="auto">
          <a:xfrm>
            <a:off x="41275" y="-106363"/>
            <a:ext cx="4352925" cy="5324476"/>
          </a:xfrm>
          <a:prstGeom prst="rect">
            <a:avLst/>
          </a:prstGeom>
          <a:noFill/>
          <a:ln w="9525">
            <a:noFill/>
            <a:miter lim="800000"/>
            <a:headEnd/>
            <a:tailEnd/>
          </a:ln>
        </p:spPr>
        <p:txBody>
          <a:bodyPr/>
          <a:lstStyle/>
          <a:p>
            <a:endParaRPr lang="da-DK"/>
          </a:p>
        </p:txBody>
      </p:sp>
      <p:sp>
        <p:nvSpPr>
          <p:cNvPr id="29702" name="AutoShape 14" descr="ftp://ftp.id.dk/All%20pictures/0510/ID%200510-Sand.jpg"/>
          <p:cNvSpPr>
            <a:spLocks noChangeAspect="1" noChangeArrowheads="1"/>
          </p:cNvSpPr>
          <p:nvPr/>
        </p:nvSpPr>
        <p:spPr bwMode="auto">
          <a:xfrm>
            <a:off x="41275" y="-106363"/>
            <a:ext cx="4352925" cy="5324476"/>
          </a:xfrm>
          <a:prstGeom prst="rect">
            <a:avLst/>
          </a:prstGeom>
          <a:noFill/>
          <a:ln w="9525">
            <a:noFill/>
            <a:miter lim="800000"/>
            <a:headEnd/>
            <a:tailEnd/>
          </a:ln>
        </p:spPr>
        <p:txBody>
          <a:bodyPr/>
          <a:lstStyle/>
          <a:p>
            <a:endParaRPr lang="da-DK"/>
          </a:p>
        </p:txBody>
      </p:sp>
      <p:pic>
        <p:nvPicPr>
          <p:cNvPr id="2" name="Picture 2" descr="Billedresultat for juleguirlander">
            <a:hlinkClick r:id="rId3"/>
          </p:cNvPr>
          <p:cNvPicPr>
            <a:picLocks noChangeAspect="1" noChangeArrowheads="1"/>
          </p:cNvPicPr>
          <p:nvPr/>
        </p:nvPicPr>
        <p:blipFill>
          <a:blip r:embed="rId4" cstate="print"/>
          <a:srcRect/>
          <a:stretch>
            <a:fillRect/>
          </a:stretch>
        </p:blipFill>
        <p:spPr bwMode="auto">
          <a:xfrm>
            <a:off x="231401" y="232563"/>
            <a:ext cx="2667000" cy="2733676"/>
          </a:xfrm>
          <a:prstGeom prst="rect">
            <a:avLst/>
          </a:prstGeom>
          <a:noFill/>
        </p:spPr>
      </p:pic>
      <p:pic>
        <p:nvPicPr>
          <p:cNvPr id="13" name="Picture 2" descr="Billedresultat for juleguirlander">
            <a:hlinkClick r:id="rId3"/>
          </p:cNvPr>
          <p:cNvPicPr>
            <a:picLocks noChangeAspect="1" noChangeArrowheads="1"/>
          </p:cNvPicPr>
          <p:nvPr/>
        </p:nvPicPr>
        <p:blipFill>
          <a:blip r:embed="rId4" cstate="print"/>
          <a:srcRect/>
          <a:stretch>
            <a:fillRect/>
          </a:stretch>
        </p:blipFill>
        <p:spPr bwMode="auto">
          <a:xfrm rot="16200000">
            <a:off x="264740" y="6026149"/>
            <a:ext cx="2667000" cy="2733676"/>
          </a:xfrm>
          <a:prstGeom prst="rect">
            <a:avLst/>
          </a:prstGeom>
          <a:noFill/>
        </p:spPr>
      </p:pic>
      <p:pic>
        <p:nvPicPr>
          <p:cNvPr id="14" name="Picture 2" descr="Billedresultat for juleguirlander">
            <a:hlinkClick r:id="rId3"/>
          </p:cNvPr>
          <p:cNvPicPr>
            <a:picLocks noChangeAspect="1" noChangeArrowheads="1"/>
          </p:cNvPicPr>
          <p:nvPr/>
        </p:nvPicPr>
        <p:blipFill>
          <a:blip r:embed="rId4" cstate="print"/>
          <a:srcRect/>
          <a:stretch>
            <a:fillRect/>
          </a:stretch>
        </p:blipFill>
        <p:spPr bwMode="auto">
          <a:xfrm rot="5400000">
            <a:off x="4157662" y="265901"/>
            <a:ext cx="2667000" cy="2733676"/>
          </a:xfrm>
          <a:prstGeom prst="rect">
            <a:avLst/>
          </a:prstGeom>
          <a:noFill/>
        </p:spPr>
      </p:pic>
      <p:pic>
        <p:nvPicPr>
          <p:cNvPr id="15" name="Picture 2" descr="Billedresultat for juleguirlander">
            <a:hlinkClick r:id="rId3"/>
          </p:cNvPr>
          <p:cNvPicPr>
            <a:picLocks noChangeAspect="1" noChangeArrowheads="1"/>
          </p:cNvPicPr>
          <p:nvPr/>
        </p:nvPicPr>
        <p:blipFill>
          <a:blip r:embed="rId4" cstate="print"/>
          <a:srcRect/>
          <a:stretch>
            <a:fillRect/>
          </a:stretch>
        </p:blipFill>
        <p:spPr bwMode="auto">
          <a:xfrm rot="10800000">
            <a:off x="4124324" y="6059487"/>
            <a:ext cx="2667000" cy="2733676"/>
          </a:xfrm>
          <a:prstGeom prst="rect">
            <a:avLst/>
          </a:prstGeom>
          <a:noFill/>
        </p:spPr>
      </p:pic>
      <p:sp>
        <p:nvSpPr>
          <p:cNvPr id="16" name="Tekstboks 15"/>
          <p:cNvSpPr txBox="1"/>
          <p:nvPr/>
        </p:nvSpPr>
        <p:spPr>
          <a:xfrm>
            <a:off x="1769423" y="1805049"/>
            <a:ext cx="3633850" cy="5724644"/>
          </a:xfrm>
          <a:prstGeom prst="rect">
            <a:avLst/>
          </a:prstGeom>
          <a:noFill/>
        </p:spPr>
        <p:txBody>
          <a:bodyPr wrap="square" rtlCol="0">
            <a:spAutoFit/>
          </a:bodyPr>
          <a:lstStyle/>
          <a:p>
            <a:pPr algn="ctr"/>
            <a:r>
              <a:rPr lang="da-DK" sz="1600" dirty="0">
                <a:solidFill>
                  <a:schemeClr val="tx1"/>
                </a:solidFill>
              </a:rPr>
              <a:t>Kære kunde</a:t>
            </a:r>
          </a:p>
          <a:p>
            <a:pPr algn="ctr"/>
            <a:endParaRPr lang="da-DK" sz="1600" dirty="0">
              <a:solidFill>
                <a:schemeClr val="tx1"/>
              </a:solidFill>
            </a:endParaRPr>
          </a:p>
          <a:p>
            <a:pPr algn="ctr"/>
            <a:r>
              <a:rPr lang="da-DK" sz="1600" dirty="0">
                <a:solidFill>
                  <a:schemeClr val="tx1"/>
                </a:solidFill>
              </a:rPr>
              <a:t>Julen nærmer sig, og vi har hermed fornøjelsen af at komme med forslag til en julegave til dine medarbejdere, kunder, samarbejdspartnere og andre. </a:t>
            </a:r>
          </a:p>
          <a:p>
            <a:pPr algn="ctr"/>
            <a:endParaRPr lang="da-DK" sz="1600" dirty="0">
              <a:solidFill>
                <a:schemeClr val="tx1"/>
              </a:solidFill>
            </a:endParaRPr>
          </a:p>
          <a:p>
            <a:pPr algn="ctr"/>
            <a:r>
              <a:rPr lang="da-DK" sz="1600" dirty="0">
                <a:solidFill>
                  <a:schemeClr val="tx1"/>
                </a:solidFill>
              </a:rPr>
              <a:t>Vi starter med at vise, hvilke varer der kan tilbydes, og vi viser forskellige tasker, som varerne f.eks. kan kommes i. </a:t>
            </a:r>
          </a:p>
          <a:p>
            <a:pPr algn="ctr"/>
            <a:r>
              <a:rPr lang="da-DK" sz="1600" dirty="0">
                <a:solidFill>
                  <a:schemeClr val="tx1"/>
                </a:solidFill>
              </a:rPr>
              <a:t>Dit logo kan også trykkes eller broderes på tasken og/eller jakken. </a:t>
            </a:r>
          </a:p>
          <a:p>
            <a:pPr algn="ctr"/>
            <a:endParaRPr lang="da-DK" sz="1600" dirty="0">
              <a:solidFill>
                <a:schemeClr val="tx1"/>
              </a:solidFill>
            </a:endParaRPr>
          </a:p>
          <a:p>
            <a:pPr algn="ctr"/>
            <a:r>
              <a:rPr lang="da-DK" sz="1600" dirty="0">
                <a:solidFill>
                  <a:schemeClr val="tx1"/>
                </a:solidFill>
              </a:rPr>
              <a:t>Vi har også gavekort. </a:t>
            </a:r>
          </a:p>
          <a:p>
            <a:pPr algn="ctr"/>
            <a:endParaRPr lang="da-DK" sz="1600" dirty="0">
              <a:solidFill>
                <a:schemeClr val="tx1"/>
              </a:solidFill>
            </a:endParaRPr>
          </a:p>
          <a:p>
            <a:pPr algn="ctr"/>
            <a:r>
              <a:rPr lang="da-DK" sz="1600" dirty="0">
                <a:solidFill>
                  <a:schemeClr val="tx1"/>
                </a:solidFill>
              </a:rPr>
              <a:t>Bestem selv hvad der skal i julesokken.</a:t>
            </a:r>
          </a:p>
          <a:p>
            <a:pPr algn="ctr"/>
            <a:endParaRPr lang="da-DK" sz="1600" dirty="0">
              <a:solidFill>
                <a:schemeClr val="tx1"/>
              </a:solidFill>
            </a:endParaRPr>
          </a:p>
          <a:p>
            <a:pPr algn="ctr"/>
            <a:r>
              <a:rPr lang="da-DK" sz="1600" dirty="0">
                <a:solidFill>
                  <a:schemeClr val="tx1"/>
                </a:solidFill>
              </a:rPr>
              <a:t>Med venlig hilsen</a:t>
            </a:r>
          </a:p>
          <a:p>
            <a:pPr algn="ctr"/>
            <a:endParaRPr lang="da-DK" sz="1600" dirty="0">
              <a:solidFill>
                <a:schemeClr val="tx1"/>
              </a:solidFill>
            </a:endParaRPr>
          </a:p>
          <a:p>
            <a:pPr algn="ctr"/>
            <a:r>
              <a:rPr lang="da-DK" sz="1600" dirty="0">
                <a:solidFill>
                  <a:schemeClr val="tx1"/>
                </a:solidFill>
              </a:rPr>
              <a:t>Finn Baran</a:t>
            </a:r>
          </a:p>
          <a:p>
            <a:pPr algn="ctr"/>
            <a:endParaRPr lang="da-DK" sz="1600" dirty="0">
              <a:solidFill>
                <a:schemeClr val="tx1"/>
              </a:solidFill>
            </a:endParaRPr>
          </a:p>
          <a:p>
            <a:pPr algn="ctr"/>
            <a:endParaRPr lang="da-DK" sz="1600" dirty="0">
              <a:solidFill>
                <a:schemeClr val="tx1"/>
              </a:solidFill>
            </a:endParaRPr>
          </a:p>
          <a:p>
            <a:endParaRPr lang="da-DK" dirty="0">
              <a:solidFill>
                <a:schemeClr val="tx1"/>
              </a:solidFill>
            </a:endParaRPr>
          </a:p>
        </p:txBody>
      </p:sp>
      <p:pic>
        <p:nvPicPr>
          <p:cNvPr id="39939" name="Picture 3"/>
          <p:cNvPicPr>
            <a:picLocks noChangeAspect="1" noChangeArrowheads="1"/>
          </p:cNvPicPr>
          <p:nvPr/>
        </p:nvPicPr>
        <p:blipFill>
          <a:blip r:embed="rId5" cstate="print"/>
          <a:srcRect/>
          <a:stretch>
            <a:fillRect/>
          </a:stretch>
        </p:blipFill>
        <p:spPr bwMode="auto">
          <a:xfrm>
            <a:off x="2333625" y="6862369"/>
            <a:ext cx="2255837" cy="398531"/>
          </a:xfrm>
          <a:prstGeom prst="rect">
            <a:avLst/>
          </a:prstGeom>
          <a:noFill/>
          <a:ln w="9525">
            <a:noFill/>
            <a:miter lim="800000"/>
            <a:headEnd/>
            <a:tailEnd/>
          </a:ln>
        </p:spPr>
      </p:pic>
      <p:sp>
        <p:nvSpPr>
          <p:cNvPr id="18" name="Tekstboks 17"/>
          <p:cNvSpPr txBox="1"/>
          <p:nvPr/>
        </p:nvSpPr>
        <p:spPr>
          <a:xfrm>
            <a:off x="231401" y="8793163"/>
            <a:ext cx="6626599" cy="307777"/>
          </a:xfrm>
          <a:prstGeom prst="rect">
            <a:avLst/>
          </a:prstGeom>
          <a:noFill/>
        </p:spPr>
        <p:txBody>
          <a:bodyPr wrap="square" rtlCol="0">
            <a:spAutoFit/>
          </a:bodyPr>
          <a:lstStyle/>
          <a:p>
            <a:r>
              <a:rPr lang="da-DK" dirty="0">
                <a:solidFill>
                  <a:schemeClr val="accent6">
                    <a:lumMod val="75000"/>
                  </a:schemeClr>
                </a:solidFill>
              </a:rPr>
              <a:t>     Baran Beklædning  Flakkebjerg Hovedgade 2B  4200 Slagelse  Tel: 51503527  58186512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kstboks 9"/>
          <p:cNvSpPr txBox="1">
            <a:spLocks noChangeArrowheads="1"/>
          </p:cNvSpPr>
          <p:nvPr/>
        </p:nvSpPr>
        <p:spPr bwMode="auto">
          <a:xfrm>
            <a:off x="29180" y="1458216"/>
            <a:ext cx="6566883" cy="1600438"/>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Boost Up oplader 5386</a:t>
            </a:r>
          </a:p>
          <a:p>
            <a:r>
              <a:rPr lang="da-DK" dirty="0">
                <a:solidFill>
                  <a:schemeClr val="tx1"/>
                </a:solidFill>
              </a:rPr>
              <a:t>Stor rund trådløs lader. Lækkert design med lys som indikerer </a:t>
            </a:r>
            <a:r>
              <a:rPr lang="da-DK" dirty="0" err="1">
                <a:solidFill>
                  <a:schemeClr val="tx1"/>
                </a:solidFill>
              </a:rPr>
              <a:t>ladeprocessen</a:t>
            </a:r>
            <a:r>
              <a:rPr lang="da-DK" dirty="0">
                <a:solidFill>
                  <a:schemeClr val="tx1"/>
                </a:solidFill>
              </a:rPr>
              <a:t>. </a:t>
            </a:r>
            <a:r>
              <a:rPr lang="da-DK" dirty="0" err="1">
                <a:solidFill>
                  <a:schemeClr val="tx1"/>
                </a:solidFill>
              </a:rPr>
              <a:t>Kompitabel</a:t>
            </a:r>
            <a:r>
              <a:rPr lang="da-DK" dirty="0">
                <a:solidFill>
                  <a:schemeClr val="tx1"/>
                </a:solidFill>
              </a:rPr>
              <a:t> til telefon med trådløs funktion (Samsung, iPhone 8, 8 plus og iPhone X). Støtter Quick charge Samsung S8/S8+/S7/S7edge+. Støtter både QC 10W </a:t>
            </a:r>
            <a:r>
              <a:rPr lang="da-DK" dirty="0" err="1">
                <a:solidFill>
                  <a:schemeClr val="tx1"/>
                </a:solidFill>
              </a:rPr>
              <a:t>quick</a:t>
            </a:r>
            <a:r>
              <a:rPr lang="da-DK" dirty="0">
                <a:solidFill>
                  <a:schemeClr val="tx1"/>
                </a:solidFill>
              </a:rPr>
              <a:t> charge og iPhone 7.5W fast charge. Leveres med </a:t>
            </a:r>
            <a:r>
              <a:rPr lang="da-DK" dirty="0" err="1">
                <a:solidFill>
                  <a:schemeClr val="tx1"/>
                </a:solidFill>
              </a:rPr>
              <a:t>micro</a:t>
            </a:r>
            <a:r>
              <a:rPr lang="da-DK" dirty="0">
                <a:solidFill>
                  <a:schemeClr val="tx1"/>
                </a:solidFill>
              </a:rPr>
              <a:t> USB </a:t>
            </a:r>
            <a:r>
              <a:rPr lang="da-DK" dirty="0" err="1">
                <a:solidFill>
                  <a:schemeClr val="tx1"/>
                </a:solidFill>
              </a:rPr>
              <a:t>ladekabel</a:t>
            </a:r>
            <a:r>
              <a:rPr lang="da-DK" dirty="0">
                <a:solidFill>
                  <a:schemeClr val="tx1"/>
                </a:solidFill>
              </a:rPr>
              <a:t>. Størrelse: Ø 9,9 cm. Tykkelse: 7 mm. Vægt 120 gr. CE-mærket. Farver: Hvid 000, Sort 199. </a:t>
            </a:r>
            <a:endParaRPr lang="da-DK" dirty="0"/>
          </a:p>
          <a:p>
            <a:r>
              <a:rPr lang="da-DK" dirty="0">
                <a:solidFill>
                  <a:schemeClr val="tx1"/>
                </a:solidFill>
                <a:effectLst>
                  <a:outerShdw blurRad="38100" dist="38100" dir="2700000" algn="tl">
                    <a:srgbClr val="000000">
                      <a:alpha val="43137"/>
                    </a:srgbClr>
                  </a:outerShdw>
                </a:effectLst>
              </a:rPr>
              <a:t>219 kr. ex. moms</a:t>
            </a:r>
            <a:endParaRPr lang="da-DK" dirty="0">
              <a:effectLst>
                <a:outerShdw blurRad="38100" dist="38100" dir="2700000" algn="tl">
                  <a:srgbClr val="000000">
                    <a:alpha val="43137"/>
                  </a:srgbClr>
                </a:outerShdw>
              </a:effectLst>
            </a:endParaRPr>
          </a:p>
        </p:txBody>
      </p:sp>
      <p:sp>
        <p:nvSpPr>
          <p:cNvPr id="9" name="Tekstboks 8"/>
          <p:cNvSpPr txBox="1"/>
          <p:nvPr/>
        </p:nvSpPr>
        <p:spPr>
          <a:xfrm>
            <a:off x="67566" y="6285992"/>
            <a:ext cx="3188616" cy="2031325"/>
          </a:xfrm>
          <a:prstGeom prst="rect">
            <a:avLst/>
          </a:prstGeom>
          <a:noFill/>
        </p:spPr>
        <p:txBody>
          <a:bodyPr wrap="square" rtlCol="0">
            <a:spAutoFit/>
          </a:bodyPr>
          <a:lstStyle/>
          <a:p>
            <a:pPr algn="r"/>
            <a:r>
              <a:rPr lang="da-DK" dirty="0">
                <a:solidFill>
                  <a:schemeClr val="tx1"/>
                </a:solidFill>
                <a:effectLst>
                  <a:outerShdw blurRad="38100" dist="38100" dir="2700000" algn="tl">
                    <a:srgbClr val="000000">
                      <a:alpha val="43137"/>
                    </a:srgbClr>
                  </a:outerShdw>
                </a:effectLst>
              </a:rPr>
              <a:t>Højttaler </a:t>
            </a:r>
            <a:r>
              <a:rPr lang="da-DK" dirty="0" err="1">
                <a:solidFill>
                  <a:schemeClr val="tx1"/>
                </a:solidFill>
                <a:effectLst>
                  <a:outerShdw blurRad="38100" dist="38100" dir="2700000" algn="tl">
                    <a:srgbClr val="000000">
                      <a:alpha val="43137"/>
                    </a:srgbClr>
                  </a:outerShdw>
                </a:effectLst>
              </a:rPr>
              <a:t>Leknes</a:t>
            </a:r>
            <a:r>
              <a:rPr lang="da-DK" dirty="0">
                <a:solidFill>
                  <a:schemeClr val="tx1"/>
                </a:solidFill>
                <a:effectLst>
                  <a:outerShdw blurRad="38100" dist="38100" dir="2700000" algn="tl">
                    <a:srgbClr val="000000">
                      <a:alpha val="43137"/>
                    </a:srgbClr>
                  </a:outerShdw>
                </a:effectLst>
              </a:rPr>
              <a:t> 5272</a:t>
            </a:r>
          </a:p>
          <a:p>
            <a:pPr algn="r"/>
            <a:r>
              <a:rPr lang="da-DK" dirty="0">
                <a:solidFill>
                  <a:schemeClr val="tx1"/>
                </a:solidFill>
              </a:rPr>
              <a:t>Lækker højttaler betrukket med tekstil. Bærehåndtag i imiteret skind. 400 </a:t>
            </a:r>
            <a:r>
              <a:rPr lang="da-DK" dirty="0" err="1">
                <a:solidFill>
                  <a:schemeClr val="tx1"/>
                </a:solidFill>
              </a:rPr>
              <a:t>mAh</a:t>
            </a:r>
            <a:r>
              <a:rPr lang="da-DK" dirty="0">
                <a:solidFill>
                  <a:schemeClr val="tx1"/>
                </a:solidFill>
              </a:rPr>
              <a:t>. 2x3W. Opladeligt </a:t>
            </a:r>
            <a:r>
              <a:rPr lang="da-DK" dirty="0" err="1">
                <a:solidFill>
                  <a:schemeClr val="tx1"/>
                </a:solidFill>
              </a:rPr>
              <a:t>lithiumbatteri</a:t>
            </a:r>
            <a:r>
              <a:rPr lang="da-DK" dirty="0">
                <a:solidFill>
                  <a:schemeClr val="tx1"/>
                </a:solidFill>
              </a:rPr>
              <a:t>. 3,5 mm audio kabel som kan kobles op mod andre </a:t>
            </a:r>
            <a:r>
              <a:rPr lang="da-DK" dirty="0" err="1">
                <a:solidFill>
                  <a:schemeClr val="tx1"/>
                </a:solidFill>
              </a:rPr>
              <a:t>devices</a:t>
            </a:r>
            <a:r>
              <a:rPr lang="da-DK" dirty="0">
                <a:solidFill>
                  <a:schemeClr val="tx1"/>
                </a:solidFill>
              </a:rPr>
              <a:t>, AUX og USB </a:t>
            </a:r>
            <a:r>
              <a:rPr lang="da-DK" dirty="0" err="1">
                <a:solidFill>
                  <a:schemeClr val="tx1"/>
                </a:solidFill>
              </a:rPr>
              <a:t>ladekabel</a:t>
            </a:r>
            <a:r>
              <a:rPr lang="da-DK" dirty="0">
                <a:solidFill>
                  <a:schemeClr val="tx1"/>
                </a:solidFill>
              </a:rPr>
              <a:t> medfølger. Størrelse: 20,5x5,1x12 cm. CE-mærket.</a:t>
            </a:r>
          </a:p>
          <a:p>
            <a:pPr algn="r"/>
            <a:r>
              <a:rPr lang="da-DK" dirty="0">
                <a:solidFill>
                  <a:schemeClr val="tx1"/>
                </a:solidFill>
              </a:rPr>
              <a:t>Farver: Gråmeleret 145, koksmeleret 165</a:t>
            </a:r>
          </a:p>
          <a:p>
            <a:pPr algn="r"/>
            <a:r>
              <a:rPr lang="da-DK" dirty="0">
                <a:solidFill>
                  <a:schemeClr val="tx1"/>
                </a:solidFill>
                <a:effectLst>
                  <a:outerShdw blurRad="38100" dist="38100" dir="2700000" algn="tl">
                    <a:srgbClr val="000000">
                      <a:alpha val="43137"/>
                    </a:srgbClr>
                  </a:outerShdw>
                </a:effectLst>
              </a:rPr>
              <a:t>249,00 kr. ex. moms</a:t>
            </a:r>
          </a:p>
        </p:txBody>
      </p:sp>
      <p:sp>
        <p:nvSpPr>
          <p:cNvPr id="2" name="Rektangel 1">
            <a:extLst>
              <a:ext uri="{FF2B5EF4-FFF2-40B4-BE49-F238E27FC236}">
                <a16:creationId xmlns:a16="http://schemas.microsoft.com/office/drawing/2014/main" id="{F06FDE0C-1C27-4EF0-8EFB-9DFD722952C4}"/>
              </a:ext>
            </a:extLst>
          </p:cNvPr>
          <p:cNvSpPr/>
          <p:nvPr/>
        </p:nvSpPr>
        <p:spPr>
          <a:xfrm>
            <a:off x="227012" y="8691890"/>
            <a:ext cx="6337301"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6" name="Billede 5">
            <a:extLst>
              <a:ext uri="{FF2B5EF4-FFF2-40B4-BE49-F238E27FC236}">
                <a16:creationId xmlns:a16="http://schemas.microsoft.com/office/drawing/2014/main" id="{9870A6CB-E153-419A-AA79-3861FC417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618" y="103401"/>
            <a:ext cx="1256034" cy="1444438"/>
          </a:xfrm>
          <a:prstGeom prst="rect">
            <a:avLst/>
          </a:prstGeom>
        </p:spPr>
      </p:pic>
      <p:pic>
        <p:nvPicPr>
          <p:cNvPr id="11" name="Billede 10">
            <a:extLst>
              <a:ext uri="{FF2B5EF4-FFF2-40B4-BE49-F238E27FC236}">
                <a16:creationId xmlns:a16="http://schemas.microsoft.com/office/drawing/2014/main" id="{FD080CE1-6C39-4751-9239-E3752D197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19" t="33704" r="33666" b="34815"/>
          <a:stretch/>
        </p:blipFill>
        <p:spPr>
          <a:xfrm>
            <a:off x="529558" y="8067555"/>
            <a:ext cx="813444" cy="677202"/>
          </a:xfrm>
          <a:prstGeom prst="rect">
            <a:avLst/>
          </a:prstGeom>
        </p:spPr>
      </p:pic>
      <p:pic>
        <p:nvPicPr>
          <p:cNvPr id="18" name="Billede 17">
            <a:extLst>
              <a:ext uri="{FF2B5EF4-FFF2-40B4-BE49-F238E27FC236}">
                <a16:creationId xmlns:a16="http://schemas.microsoft.com/office/drawing/2014/main" id="{82B0D8E5-134D-4F4F-AE27-239FD4A0C6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19" t="33704" r="33666" b="34815"/>
          <a:stretch/>
        </p:blipFill>
        <p:spPr>
          <a:xfrm>
            <a:off x="5923231" y="2651563"/>
            <a:ext cx="810421" cy="674684"/>
          </a:xfrm>
          <a:prstGeom prst="rect">
            <a:avLst/>
          </a:prstGeom>
        </p:spPr>
      </p:pic>
      <p:pic>
        <p:nvPicPr>
          <p:cNvPr id="19" name="Billede 18">
            <a:extLst>
              <a:ext uri="{FF2B5EF4-FFF2-40B4-BE49-F238E27FC236}">
                <a16:creationId xmlns:a16="http://schemas.microsoft.com/office/drawing/2014/main" id="{F499493C-7C66-46B7-BC89-46824D6968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19" t="33704" r="33666" b="34815"/>
          <a:stretch/>
        </p:blipFill>
        <p:spPr>
          <a:xfrm>
            <a:off x="3273223" y="4954196"/>
            <a:ext cx="810421" cy="674684"/>
          </a:xfrm>
          <a:prstGeom prst="rect">
            <a:avLst/>
          </a:prstGeom>
        </p:spPr>
      </p:pic>
      <p:sp>
        <p:nvSpPr>
          <p:cNvPr id="3" name="Pladsholder til slidenummer 2">
            <a:extLst>
              <a:ext uri="{FF2B5EF4-FFF2-40B4-BE49-F238E27FC236}">
                <a16:creationId xmlns:a16="http://schemas.microsoft.com/office/drawing/2014/main" id="{870BD3EF-4FBA-4B52-9556-46A3C1E641AB}"/>
              </a:ext>
            </a:extLst>
          </p:cNvPr>
          <p:cNvSpPr>
            <a:spLocks noGrp="1"/>
          </p:cNvSpPr>
          <p:nvPr>
            <p:ph type="sldNum" sz="quarter" idx="10"/>
          </p:nvPr>
        </p:nvSpPr>
        <p:spPr/>
        <p:txBody>
          <a:bodyPr/>
          <a:lstStyle/>
          <a:p>
            <a:pPr>
              <a:defRPr/>
            </a:pPr>
            <a:r>
              <a:rPr lang="da-DK"/>
              <a:t>1</a:t>
            </a:r>
          </a:p>
        </p:txBody>
      </p:sp>
      <p:sp>
        <p:nvSpPr>
          <p:cNvPr id="16" name="Pladsholder til slidenummer 1">
            <a:extLst>
              <a:ext uri="{FF2B5EF4-FFF2-40B4-BE49-F238E27FC236}">
                <a16:creationId xmlns:a16="http://schemas.microsoft.com/office/drawing/2014/main" id="{A4830F1B-4FE2-4030-A20A-4D59D4C0ED3F}"/>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20</a:t>
            </a:r>
          </a:p>
        </p:txBody>
      </p:sp>
      <p:pic>
        <p:nvPicPr>
          <p:cNvPr id="4" name="Billede 3">
            <a:extLst>
              <a:ext uri="{FF2B5EF4-FFF2-40B4-BE49-F238E27FC236}">
                <a16:creationId xmlns:a16="http://schemas.microsoft.com/office/drawing/2014/main" id="{863E1C1C-A3AB-4B9E-B7ED-DD2AFBC63D9D}"/>
              </a:ext>
            </a:extLst>
          </p:cNvPr>
          <p:cNvPicPr>
            <a:picLocks noChangeAspect="1"/>
          </p:cNvPicPr>
          <p:nvPr/>
        </p:nvPicPr>
        <p:blipFill rotWithShape="1">
          <a:blip r:embed="rId5"/>
          <a:srcRect l="2052" t="2936" r="5596" b="55502"/>
          <a:stretch/>
        </p:blipFill>
        <p:spPr>
          <a:xfrm>
            <a:off x="7414" y="18120"/>
            <a:ext cx="3421586" cy="1384995"/>
          </a:xfrm>
          <a:prstGeom prst="rect">
            <a:avLst/>
          </a:prstGeom>
        </p:spPr>
      </p:pic>
      <p:pic>
        <p:nvPicPr>
          <p:cNvPr id="5" name="Billede 4">
            <a:extLst>
              <a:ext uri="{FF2B5EF4-FFF2-40B4-BE49-F238E27FC236}">
                <a16:creationId xmlns:a16="http://schemas.microsoft.com/office/drawing/2014/main" id="{66301604-9643-41FA-A655-F75248E5A042}"/>
              </a:ext>
            </a:extLst>
          </p:cNvPr>
          <p:cNvPicPr>
            <a:picLocks noChangeAspect="1"/>
          </p:cNvPicPr>
          <p:nvPr/>
        </p:nvPicPr>
        <p:blipFill rotWithShape="1">
          <a:blip r:embed="rId6"/>
          <a:srcRect t="2503" b="64413"/>
          <a:stretch/>
        </p:blipFill>
        <p:spPr>
          <a:xfrm>
            <a:off x="582980" y="2979118"/>
            <a:ext cx="2574027" cy="1587494"/>
          </a:xfrm>
          <a:prstGeom prst="rect">
            <a:avLst/>
          </a:prstGeom>
        </p:spPr>
      </p:pic>
      <p:pic>
        <p:nvPicPr>
          <p:cNvPr id="7" name="Billede 6">
            <a:extLst>
              <a:ext uri="{FF2B5EF4-FFF2-40B4-BE49-F238E27FC236}">
                <a16:creationId xmlns:a16="http://schemas.microsoft.com/office/drawing/2014/main" id="{7B830DF0-1B05-4A7B-A48D-A445B90DF7B1}"/>
              </a:ext>
            </a:extLst>
          </p:cNvPr>
          <p:cNvPicPr>
            <a:picLocks noChangeAspect="1"/>
          </p:cNvPicPr>
          <p:nvPr/>
        </p:nvPicPr>
        <p:blipFill rotWithShape="1">
          <a:blip r:embed="rId7"/>
          <a:srcRect t="4968" r="6053" b="33780"/>
          <a:stretch/>
        </p:blipFill>
        <p:spPr>
          <a:xfrm>
            <a:off x="3349427" y="6010925"/>
            <a:ext cx="3441007" cy="2669441"/>
          </a:xfrm>
          <a:prstGeom prst="rect">
            <a:avLst/>
          </a:prstGeom>
        </p:spPr>
      </p:pic>
      <p:pic>
        <p:nvPicPr>
          <p:cNvPr id="8" name="Billede 7">
            <a:extLst>
              <a:ext uri="{FF2B5EF4-FFF2-40B4-BE49-F238E27FC236}">
                <a16:creationId xmlns:a16="http://schemas.microsoft.com/office/drawing/2014/main" id="{DE9EC4C7-B34B-4C32-B3B7-686BEBAFE7A3}"/>
              </a:ext>
            </a:extLst>
          </p:cNvPr>
          <p:cNvPicPr>
            <a:picLocks noChangeAspect="1"/>
          </p:cNvPicPr>
          <p:nvPr/>
        </p:nvPicPr>
        <p:blipFill rotWithShape="1">
          <a:blip r:embed="rId8"/>
          <a:srcRect l="3156" t="13790" r="8293" b="12490"/>
          <a:stretch/>
        </p:blipFill>
        <p:spPr>
          <a:xfrm>
            <a:off x="3453336" y="6093405"/>
            <a:ext cx="1202920" cy="752907"/>
          </a:xfrm>
          <a:prstGeom prst="rect">
            <a:avLst/>
          </a:prstGeom>
        </p:spPr>
      </p:pic>
      <p:sp>
        <p:nvSpPr>
          <p:cNvPr id="20" name="Tekstboks 8">
            <a:extLst>
              <a:ext uri="{FF2B5EF4-FFF2-40B4-BE49-F238E27FC236}">
                <a16:creationId xmlns:a16="http://schemas.microsoft.com/office/drawing/2014/main" id="{5D20F08F-E549-41E2-8CB7-5AC8C4631004}"/>
              </a:ext>
            </a:extLst>
          </p:cNvPr>
          <p:cNvSpPr txBox="1"/>
          <p:nvPr/>
        </p:nvSpPr>
        <p:spPr>
          <a:xfrm>
            <a:off x="3123755" y="3078436"/>
            <a:ext cx="3605380" cy="1815882"/>
          </a:xfrm>
          <a:prstGeom prst="rect">
            <a:avLst/>
          </a:prstGeom>
          <a:noFill/>
        </p:spPr>
        <p:txBody>
          <a:bodyPr wrap="square" rtlCol="0">
            <a:spAutoFit/>
          </a:bodyPr>
          <a:lstStyle/>
          <a:p>
            <a:pPr algn="ctr"/>
            <a:r>
              <a:rPr lang="da-DK" dirty="0" err="1">
                <a:solidFill>
                  <a:schemeClr val="tx1"/>
                </a:solidFill>
                <a:effectLst>
                  <a:outerShdw blurRad="38100" dist="38100" dir="2700000" algn="tl">
                    <a:srgbClr val="000000">
                      <a:alpha val="43137"/>
                    </a:srgbClr>
                  </a:outerShdw>
                </a:effectLst>
              </a:rPr>
              <a:t>Powerbank</a:t>
            </a:r>
            <a:r>
              <a:rPr lang="da-DK" dirty="0">
                <a:solidFill>
                  <a:schemeClr val="tx1"/>
                </a:solidFill>
                <a:effectLst>
                  <a:outerShdw blurRad="38100" dist="38100" dir="2700000" algn="tl">
                    <a:srgbClr val="000000">
                      <a:alpha val="43137"/>
                    </a:srgbClr>
                  </a:outerShdw>
                </a:effectLst>
              </a:rPr>
              <a:t> </a:t>
            </a:r>
            <a:r>
              <a:rPr lang="da-DK" dirty="0" err="1">
                <a:solidFill>
                  <a:schemeClr val="tx1"/>
                </a:solidFill>
                <a:effectLst>
                  <a:outerShdw blurRad="38100" dist="38100" dir="2700000" algn="tl">
                    <a:srgbClr val="000000">
                      <a:alpha val="43137"/>
                    </a:srgbClr>
                  </a:outerShdw>
                </a:effectLst>
              </a:rPr>
              <a:t>Hefei</a:t>
            </a:r>
            <a:r>
              <a:rPr lang="da-DK" dirty="0">
                <a:solidFill>
                  <a:schemeClr val="tx1"/>
                </a:solidFill>
                <a:effectLst>
                  <a:outerShdw blurRad="38100" dist="38100" dir="2700000" algn="tl">
                    <a:srgbClr val="000000">
                      <a:alpha val="43137"/>
                    </a:srgbClr>
                  </a:outerShdw>
                </a:effectLst>
              </a:rPr>
              <a:t> 5260</a:t>
            </a:r>
          </a:p>
          <a:p>
            <a:pPr algn="ctr"/>
            <a:r>
              <a:rPr lang="da-DK" dirty="0">
                <a:solidFill>
                  <a:schemeClr val="tx1"/>
                </a:solidFill>
              </a:rPr>
              <a:t>Kraftig </a:t>
            </a:r>
            <a:r>
              <a:rPr lang="da-DK" dirty="0" err="1">
                <a:solidFill>
                  <a:schemeClr val="tx1"/>
                </a:solidFill>
              </a:rPr>
              <a:t>powerbank</a:t>
            </a:r>
            <a:r>
              <a:rPr lang="da-DK" dirty="0">
                <a:solidFill>
                  <a:schemeClr val="tx1"/>
                </a:solidFill>
              </a:rPr>
              <a:t> med to udgange og lygte. Den er så kraftig, at den også kan oplade tablets.</a:t>
            </a:r>
          </a:p>
          <a:p>
            <a:pPr algn="ctr"/>
            <a:r>
              <a:rPr lang="da-DK" dirty="0">
                <a:solidFill>
                  <a:schemeClr val="tx1"/>
                </a:solidFill>
              </a:rPr>
              <a:t>11.000 </a:t>
            </a:r>
            <a:r>
              <a:rPr lang="da-DK" dirty="0" err="1">
                <a:solidFill>
                  <a:schemeClr val="tx1"/>
                </a:solidFill>
              </a:rPr>
              <a:t>mAh</a:t>
            </a:r>
            <a:r>
              <a:rPr lang="da-DK" dirty="0">
                <a:solidFill>
                  <a:schemeClr val="tx1"/>
                </a:solidFill>
              </a:rPr>
              <a:t> Li-ion batteri. 15x2,4x6 cm. 280 gram. </a:t>
            </a:r>
            <a:r>
              <a:rPr lang="da-DK" dirty="0" err="1">
                <a:solidFill>
                  <a:schemeClr val="tx1"/>
                </a:solidFill>
              </a:rPr>
              <a:t>Indput</a:t>
            </a:r>
            <a:r>
              <a:rPr lang="da-DK" dirty="0">
                <a:solidFill>
                  <a:schemeClr val="tx1"/>
                </a:solidFill>
              </a:rPr>
              <a:t> 5V/10A. Output 1: 5V/10A. Output 2: 5V/21A. CE-mærket. Dual IC-</a:t>
            </a:r>
            <a:r>
              <a:rPr lang="da-DK" dirty="0" err="1">
                <a:solidFill>
                  <a:schemeClr val="tx1"/>
                </a:solidFill>
              </a:rPr>
              <a:t>protection</a:t>
            </a:r>
            <a:r>
              <a:rPr lang="da-DK" dirty="0">
                <a:solidFill>
                  <a:schemeClr val="tx1"/>
                </a:solidFill>
              </a:rPr>
              <a:t>. </a:t>
            </a:r>
          </a:p>
          <a:p>
            <a:pPr algn="ctr"/>
            <a:r>
              <a:rPr lang="da-DK" dirty="0">
                <a:solidFill>
                  <a:schemeClr val="tx1"/>
                </a:solidFill>
              </a:rPr>
              <a:t>Farve: Hvid 000. </a:t>
            </a:r>
          </a:p>
          <a:p>
            <a:pPr algn="ctr"/>
            <a:r>
              <a:rPr lang="da-DK" dirty="0">
                <a:solidFill>
                  <a:schemeClr val="tx1"/>
                </a:solidFill>
                <a:effectLst>
                  <a:outerShdw blurRad="38100" dist="38100" dir="2700000" algn="tl">
                    <a:srgbClr val="000000">
                      <a:alpha val="43137"/>
                    </a:srgbClr>
                  </a:outerShdw>
                </a:effectLst>
              </a:rPr>
              <a:t>298,00 kr. ex. moms</a:t>
            </a:r>
          </a:p>
        </p:txBody>
      </p:sp>
      <p:pic>
        <p:nvPicPr>
          <p:cNvPr id="4098" name="Picture 2" descr="Billedresultat for santa talking in mobile phone">
            <a:extLst>
              <a:ext uri="{FF2B5EF4-FFF2-40B4-BE49-F238E27FC236}">
                <a16:creationId xmlns:a16="http://schemas.microsoft.com/office/drawing/2014/main" id="{1473393C-E14E-4EE5-9403-BBF50963E8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315"/>
          <a:stretch/>
        </p:blipFill>
        <p:spPr bwMode="auto">
          <a:xfrm>
            <a:off x="529558" y="4566612"/>
            <a:ext cx="2282468" cy="16426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illedresultat for you brands logo">
            <a:hlinkClick r:id="rId10"/>
            <a:extLst>
              <a:ext uri="{FF2B5EF4-FFF2-40B4-BE49-F238E27FC236}">
                <a16:creationId xmlns:a16="http://schemas.microsoft.com/office/drawing/2014/main" id="{92FD04B4-99E1-4C3A-B018-737D928463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431" y="153966"/>
            <a:ext cx="1820187" cy="61933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0F026DF6-E052-489D-A850-F8B053B6203B}"/>
              </a:ext>
            </a:extLst>
          </p:cNvPr>
          <p:cNvSpPr txBox="1"/>
          <p:nvPr/>
        </p:nvSpPr>
        <p:spPr>
          <a:xfrm>
            <a:off x="3847875" y="684735"/>
            <a:ext cx="1686363" cy="523220"/>
          </a:xfrm>
          <a:prstGeom prst="rect">
            <a:avLst/>
          </a:prstGeom>
          <a:noFill/>
        </p:spPr>
        <p:txBody>
          <a:bodyPr wrap="square" rtlCol="0">
            <a:spAutoFit/>
          </a:bodyPr>
          <a:lstStyle/>
          <a:p>
            <a:r>
              <a:rPr lang="da-DK" dirty="0">
                <a:solidFill>
                  <a:schemeClr val="tx1"/>
                </a:solidFill>
              </a:rPr>
              <a:t>Klik på logoet for mere inspiration</a:t>
            </a:r>
          </a:p>
        </p:txBody>
      </p:sp>
    </p:spTree>
    <p:extLst>
      <p:ext uri="{BB962C8B-B14F-4D97-AF65-F5344CB8AC3E}">
        <p14:creationId xmlns:p14="http://schemas.microsoft.com/office/powerpoint/2010/main" val="106519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kstboks 9"/>
          <p:cNvSpPr txBox="1">
            <a:spLocks noChangeArrowheads="1"/>
          </p:cNvSpPr>
          <p:nvPr/>
        </p:nvSpPr>
        <p:spPr bwMode="auto">
          <a:xfrm>
            <a:off x="2184400" y="2433638"/>
            <a:ext cx="4130675" cy="246062"/>
          </a:xfrm>
          <a:prstGeom prst="rect">
            <a:avLst/>
          </a:prstGeom>
          <a:noFill/>
          <a:ln w="9525">
            <a:noFill/>
            <a:miter lim="800000"/>
            <a:headEnd/>
            <a:tailEnd/>
          </a:ln>
        </p:spPr>
        <p:txBody>
          <a:bodyPr>
            <a:spAutoFit/>
          </a:bodyPr>
          <a:lstStyle/>
          <a:p>
            <a:r>
              <a:rPr lang="da-DK" sz="1000"/>
              <a:t>  </a:t>
            </a:r>
          </a:p>
        </p:txBody>
      </p:sp>
      <p:sp>
        <p:nvSpPr>
          <p:cNvPr id="34821" name="Tekstboks 16"/>
          <p:cNvSpPr txBox="1">
            <a:spLocks noChangeArrowheads="1"/>
          </p:cNvSpPr>
          <p:nvPr/>
        </p:nvSpPr>
        <p:spPr bwMode="auto">
          <a:xfrm>
            <a:off x="2968625" y="1219200"/>
            <a:ext cx="3595688" cy="230188"/>
          </a:xfrm>
          <a:prstGeom prst="rect">
            <a:avLst/>
          </a:prstGeom>
          <a:noFill/>
          <a:ln w="9525">
            <a:noFill/>
            <a:miter lim="800000"/>
            <a:headEnd/>
            <a:tailEnd/>
          </a:ln>
        </p:spPr>
        <p:txBody>
          <a:bodyPr>
            <a:spAutoFit/>
          </a:bodyPr>
          <a:lstStyle/>
          <a:p>
            <a:r>
              <a:rPr lang="da-DK" sz="900">
                <a:solidFill>
                  <a:schemeClr val="tx1"/>
                </a:solidFill>
              </a:rPr>
              <a:t>.</a:t>
            </a:r>
          </a:p>
        </p:txBody>
      </p:sp>
      <p:sp>
        <p:nvSpPr>
          <p:cNvPr id="2" name="Rektangel 1">
            <a:extLst>
              <a:ext uri="{FF2B5EF4-FFF2-40B4-BE49-F238E27FC236}">
                <a16:creationId xmlns:a16="http://schemas.microsoft.com/office/drawing/2014/main" id="{F06FDE0C-1C27-4EF0-8EFB-9DFD722952C4}"/>
              </a:ext>
            </a:extLst>
          </p:cNvPr>
          <p:cNvSpPr/>
          <p:nvPr/>
        </p:nvSpPr>
        <p:spPr>
          <a:xfrm>
            <a:off x="227012" y="8691890"/>
            <a:ext cx="6337301"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3" name="Tekstfelt 2">
            <a:extLst>
              <a:ext uri="{FF2B5EF4-FFF2-40B4-BE49-F238E27FC236}">
                <a16:creationId xmlns:a16="http://schemas.microsoft.com/office/drawing/2014/main" id="{B86BA8AF-423C-4431-8BBF-A04CC05AA3AA}"/>
              </a:ext>
            </a:extLst>
          </p:cNvPr>
          <p:cNvSpPr txBox="1"/>
          <p:nvPr/>
        </p:nvSpPr>
        <p:spPr>
          <a:xfrm>
            <a:off x="2650285" y="3839384"/>
            <a:ext cx="1570917" cy="1384995"/>
          </a:xfrm>
          <a:prstGeom prst="rect">
            <a:avLst/>
          </a:prstGeom>
          <a:noFill/>
        </p:spPr>
        <p:txBody>
          <a:bodyPr wrap="square" rtlCol="0">
            <a:spAutoFit/>
          </a:bodyPr>
          <a:lstStyle/>
          <a:p>
            <a:pPr algn="ctr"/>
            <a:r>
              <a:rPr lang="da-DK" dirty="0">
                <a:solidFill>
                  <a:srgbClr val="C00000"/>
                </a:solidFill>
              </a:rPr>
              <a:t>Alt på denne side er fra Sagaform.</a:t>
            </a:r>
          </a:p>
          <a:p>
            <a:pPr algn="ctr"/>
            <a:r>
              <a:rPr lang="da-DK" dirty="0">
                <a:solidFill>
                  <a:srgbClr val="C00000"/>
                </a:solidFill>
              </a:rPr>
              <a:t>Klik på logoet og få mere inspiration. Priserne i kataloget er ex. moms.</a:t>
            </a:r>
          </a:p>
        </p:txBody>
      </p:sp>
      <p:sp>
        <p:nvSpPr>
          <p:cNvPr id="22" name="Tekstfelt 21">
            <a:extLst>
              <a:ext uri="{FF2B5EF4-FFF2-40B4-BE49-F238E27FC236}">
                <a16:creationId xmlns:a16="http://schemas.microsoft.com/office/drawing/2014/main" id="{CB7BCC5E-1BEF-488B-8323-90A82A7AE531}"/>
              </a:ext>
            </a:extLst>
          </p:cNvPr>
          <p:cNvSpPr txBox="1"/>
          <p:nvPr/>
        </p:nvSpPr>
        <p:spPr>
          <a:xfrm>
            <a:off x="542925" y="2333745"/>
            <a:ext cx="2551176" cy="2677656"/>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BBQ Termometer touch</a:t>
            </a:r>
          </a:p>
          <a:p>
            <a:r>
              <a:rPr lang="da-DK" dirty="0">
                <a:solidFill>
                  <a:schemeClr val="tx1"/>
                </a:solidFill>
              </a:rPr>
              <a:t>Digitalt grilltermometer med touchskærm. Nem og praktisk i brug, og i et stilrent design. Et must have for alle grillmestre.</a:t>
            </a:r>
          </a:p>
          <a:p>
            <a:r>
              <a:rPr lang="da-DK" dirty="0">
                <a:solidFill>
                  <a:schemeClr val="tx1"/>
                </a:solidFill>
              </a:rPr>
              <a:t>Artikelnummer: 501801</a:t>
            </a:r>
          </a:p>
          <a:p>
            <a:r>
              <a:rPr lang="da-DK" dirty="0">
                <a:solidFill>
                  <a:schemeClr val="tx1"/>
                </a:solidFill>
                <a:effectLst>
                  <a:outerShdw blurRad="38100" dist="38100" dir="2700000" algn="tl">
                    <a:srgbClr val="000000">
                      <a:alpha val="43137"/>
                    </a:srgbClr>
                  </a:outerShdw>
                </a:effectLst>
              </a:rPr>
              <a:t>249 kr. ex. moms</a:t>
            </a:r>
          </a:p>
          <a:p>
            <a:endParaRPr lang="da-DK" dirty="0">
              <a:solidFill>
                <a:schemeClr val="tx1"/>
              </a:solidFill>
            </a:endParaRPr>
          </a:p>
          <a:p>
            <a:endParaRPr lang="da-DK" dirty="0">
              <a:solidFill>
                <a:schemeClr val="tx1"/>
              </a:solidFill>
            </a:endParaRPr>
          </a:p>
          <a:p>
            <a:endParaRPr lang="da-DK" dirty="0">
              <a:solidFill>
                <a:schemeClr val="tx1"/>
              </a:solidFill>
            </a:endParaRPr>
          </a:p>
          <a:p>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23" name="Tekstfelt 22">
            <a:extLst>
              <a:ext uri="{FF2B5EF4-FFF2-40B4-BE49-F238E27FC236}">
                <a16:creationId xmlns:a16="http://schemas.microsoft.com/office/drawing/2014/main" id="{9C5F0336-AB46-449D-A07D-5436B2445BAD}"/>
              </a:ext>
            </a:extLst>
          </p:cNvPr>
          <p:cNvSpPr txBox="1"/>
          <p:nvPr/>
        </p:nvSpPr>
        <p:spPr>
          <a:xfrm>
            <a:off x="4352176" y="2113598"/>
            <a:ext cx="1943668" cy="1815882"/>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Pakkelegsspil</a:t>
            </a:r>
          </a:p>
          <a:p>
            <a:r>
              <a:rPr lang="da-DK" dirty="0">
                <a:solidFill>
                  <a:schemeClr val="tx1"/>
                </a:solidFill>
              </a:rPr>
              <a:t>Terninger, </a:t>
            </a:r>
            <a:r>
              <a:rPr lang="da-DK" dirty="0" err="1">
                <a:solidFill>
                  <a:schemeClr val="tx1"/>
                </a:solidFill>
              </a:rPr>
              <a:t>tidtagningsur</a:t>
            </a:r>
            <a:r>
              <a:rPr lang="da-DK" dirty="0">
                <a:solidFill>
                  <a:schemeClr val="tx1"/>
                </a:solidFill>
              </a:rPr>
              <a:t> og regler til en vellykket juleleg med familien eller vennerne.</a:t>
            </a:r>
          </a:p>
          <a:p>
            <a:r>
              <a:rPr lang="da-DK" dirty="0">
                <a:solidFill>
                  <a:schemeClr val="tx1"/>
                </a:solidFill>
              </a:rPr>
              <a:t>Pakket i stofpose. </a:t>
            </a:r>
          </a:p>
          <a:p>
            <a:r>
              <a:rPr lang="da-DK" dirty="0">
                <a:solidFill>
                  <a:schemeClr val="tx1"/>
                </a:solidFill>
              </a:rPr>
              <a:t>Artikelnummer 5017763</a:t>
            </a:r>
          </a:p>
          <a:p>
            <a:r>
              <a:rPr lang="da-DK" dirty="0">
                <a:solidFill>
                  <a:schemeClr val="tx1"/>
                </a:solidFill>
                <a:effectLst>
                  <a:outerShdw blurRad="38100" dist="38100" dir="2700000" algn="tl">
                    <a:srgbClr val="000000">
                      <a:alpha val="43137"/>
                    </a:srgbClr>
                  </a:outerShdw>
                </a:effectLst>
              </a:rPr>
              <a:t>129 kr. ex. moms</a:t>
            </a:r>
          </a:p>
        </p:txBody>
      </p:sp>
      <p:pic>
        <p:nvPicPr>
          <p:cNvPr id="16" name="Billede 15">
            <a:hlinkClick r:id="rId3"/>
            <a:extLst>
              <a:ext uri="{FF2B5EF4-FFF2-40B4-BE49-F238E27FC236}">
                <a16:creationId xmlns:a16="http://schemas.microsoft.com/office/drawing/2014/main" id="{952516E5-D461-4B61-A80B-35CF1DE75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818" y="2971525"/>
            <a:ext cx="823877" cy="823877"/>
          </a:xfrm>
          <a:prstGeom prst="rect">
            <a:avLst/>
          </a:prstGeom>
        </p:spPr>
      </p:pic>
      <p:pic>
        <p:nvPicPr>
          <p:cNvPr id="34824" name="Billede 34823">
            <a:extLst>
              <a:ext uri="{FF2B5EF4-FFF2-40B4-BE49-F238E27FC236}">
                <a16:creationId xmlns:a16="http://schemas.microsoft.com/office/drawing/2014/main" id="{12B3F7AF-4114-4ECD-B265-C1F599F8EE9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89970" y="4415589"/>
            <a:ext cx="738664" cy="738664"/>
          </a:xfrm>
          <a:prstGeom prst="rect">
            <a:avLst/>
          </a:prstGeom>
        </p:spPr>
      </p:pic>
      <p:pic>
        <p:nvPicPr>
          <p:cNvPr id="50" name="Billede 49">
            <a:extLst>
              <a:ext uri="{FF2B5EF4-FFF2-40B4-BE49-F238E27FC236}">
                <a16:creationId xmlns:a16="http://schemas.microsoft.com/office/drawing/2014/main" id="{66DC63CD-1385-4772-84A8-669CA17665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987885" y="7891992"/>
            <a:ext cx="435033" cy="580044"/>
          </a:xfrm>
          <a:prstGeom prst="rect">
            <a:avLst/>
          </a:prstGeom>
        </p:spPr>
      </p:pic>
      <p:pic>
        <p:nvPicPr>
          <p:cNvPr id="51" name="Billede 50">
            <a:extLst>
              <a:ext uri="{FF2B5EF4-FFF2-40B4-BE49-F238E27FC236}">
                <a16:creationId xmlns:a16="http://schemas.microsoft.com/office/drawing/2014/main" id="{DCE51284-6C2A-4167-9742-8BCBF90D76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44382" y="320673"/>
            <a:ext cx="435033" cy="580044"/>
          </a:xfrm>
          <a:prstGeom prst="rect">
            <a:avLst/>
          </a:prstGeom>
        </p:spPr>
      </p:pic>
      <p:pic>
        <p:nvPicPr>
          <p:cNvPr id="52" name="Billede 51">
            <a:extLst>
              <a:ext uri="{FF2B5EF4-FFF2-40B4-BE49-F238E27FC236}">
                <a16:creationId xmlns:a16="http://schemas.microsoft.com/office/drawing/2014/main" id="{6A56F615-A15C-455B-B6C4-7F8D055B5EF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5639" y="39005"/>
            <a:ext cx="524032" cy="786048"/>
          </a:xfrm>
          <a:prstGeom prst="rect">
            <a:avLst/>
          </a:prstGeom>
        </p:spPr>
      </p:pic>
      <p:pic>
        <p:nvPicPr>
          <p:cNvPr id="53" name="Billede 52">
            <a:extLst>
              <a:ext uri="{FF2B5EF4-FFF2-40B4-BE49-F238E27FC236}">
                <a16:creationId xmlns:a16="http://schemas.microsoft.com/office/drawing/2014/main" id="{E177226B-69B5-4084-A665-9D97ABBFEFD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66471" y="5778650"/>
            <a:ext cx="494295" cy="741443"/>
          </a:xfrm>
          <a:prstGeom prst="rect">
            <a:avLst/>
          </a:prstGeom>
        </p:spPr>
      </p:pic>
      <p:pic>
        <p:nvPicPr>
          <p:cNvPr id="8" name="Billede 7">
            <a:extLst>
              <a:ext uri="{FF2B5EF4-FFF2-40B4-BE49-F238E27FC236}">
                <a16:creationId xmlns:a16="http://schemas.microsoft.com/office/drawing/2014/main" id="{50C4A9BE-7772-40E5-B3B9-E324D7BBF6F0}"/>
              </a:ext>
            </a:extLst>
          </p:cNvPr>
          <p:cNvPicPr>
            <a:picLocks noChangeAspect="1"/>
          </p:cNvPicPr>
          <p:nvPr/>
        </p:nvPicPr>
        <p:blipFill>
          <a:blip r:embed="rId11"/>
          <a:stretch>
            <a:fillRect/>
          </a:stretch>
        </p:blipFill>
        <p:spPr>
          <a:xfrm>
            <a:off x="713619" y="448543"/>
            <a:ext cx="2314574" cy="1532028"/>
          </a:xfrm>
          <a:prstGeom prst="rect">
            <a:avLst/>
          </a:prstGeom>
        </p:spPr>
      </p:pic>
      <p:pic>
        <p:nvPicPr>
          <p:cNvPr id="9" name="Billede 8">
            <a:extLst>
              <a:ext uri="{FF2B5EF4-FFF2-40B4-BE49-F238E27FC236}">
                <a16:creationId xmlns:a16="http://schemas.microsoft.com/office/drawing/2014/main" id="{1AE23E35-1127-4CA7-B251-51539FD8AABE}"/>
              </a:ext>
            </a:extLst>
          </p:cNvPr>
          <p:cNvPicPr>
            <a:picLocks noChangeAspect="1"/>
          </p:cNvPicPr>
          <p:nvPr/>
        </p:nvPicPr>
        <p:blipFill>
          <a:blip r:embed="rId12"/>
          <a:stretch>
            <a:fillRect/>
          </a:stretch>
        </p:blipFill>
        <p:spPr>
          <a:xfrm>
            <a:off x="3346097" y="188309"/>
            <a:ext cx="2533945" cy="1876996"/>
          </a:xfrm>
          <a:prstGeom prst="rect">
            <a:avLst/>
          </a:prstGeom>
        </p:spPr>
      </p:pic>
      <p:pic>
        <p:nvPicPr>
          <p:cNvPr id="34833" name="Billede 34832">
            <a:extLst>
              <a:ext uri="{FF2B5EF4-FFF2-40B4-BE49-F238E27FC236}">
                <a16:creationId xmlns:a16="http://schemas.microsoft.com/office/drawing/2014/main" id="{723F4B6B-76E7-40A3-9EAA-AC9DF4E106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201239" y="2054331"/>
            <a:ext cx="435033" cy="580044"/>
          </a:xfrm>
          <a:prstGeom prst="rect">
            <a:avLst/>
          </a:prstGeom>
        </p:spPr>
      </p:pic>
      <p:pic>
        <p:nvPicPr>
          <p:cNvPr id="24" name="Billede 23">
            <a:extLst>
              <a:ext uri="{FF2B5EF4-FFF2-40B4-BE49-F238E27FC236}">
                <a16:creationId xmlns:a16="http://schemas.microsoft.com/office/drawing/2014/main" id="{FAB43471-D175-43C7-92A5-9255087E867F}"/>
              </a:ext>
            </a:extLst>
          </p:cNvPr>
          <p:cNvPicPr>
            <a:picLocks noChangeAspect="1"/>
          </p:cNvPicPr>
          <p:nvPr/>
        </p:nvPicPr>
        <p:blipFill rotWithShape="1">
          <a:blip r:embed="rId13"/>
          <a:srcRect l="35693" t="1" r="14661" b="58986"/>
          <a:stretch/>
        </p:blipFill>
        <p:spPr>
          <a:xfrm>
            <a:off x="1099624" y="7377073"/>
            <a:ext cx="1729481" cy="1017606"/>
          </a:xfrm>
          <a:prstGeom prst="rect">
            <a:avLst/>
          </a:prstGeom>
        </p:spPr>
      </p:pic>
      <p:pic>
        <p:nvPicPr>
          <p:cNvPr id="25" name="Billede 24">
            <a:extLst>
              <a:ext uri="{FF2B5EF4-FFF2-40B4-BE49-F238E27FC236}">
                <a16:creationId xmlns:a16="http://schemas.microsoft.com/office/drawing/2014/main" id="{3FB70200-C8D3-4AD9-BBC3-59F0F01CE175}"/>
              </a:ext>
            </a:extLst>
          </p:cNvPr>
          <p:cNvPicPr>
            <a:picLocks noChangeAspect="1"/>
          </p:cNvPicPr>
          <p:nvPr/>
        </p:nvPicPr>
        <p:blipFill>
          <a:blip r:embed="rId14"/>
          <a:stretch>
            <a:fillRect/>
          </a:stretch>
        </p:blipFill>
        <p:spPr>
          <a:xfrm>
            <a:off x="1588030" y="5592712"/>
            <a:ext cx="2169072" cy="1544237"/>
          </a:xfrm>
          <a:prstGeom prst="rect">
            <a:avLst/>
          </a:prstGeom>
        </p:spPr>
      </p:pic>
      <p:sp>
        <p:nvSpPr>
          <p:cNvPr id="28" name="Tekstfelt 27">
            <a:extLst>
              <a:ext uri="{FF2B5EF4-FFF2-40B4-BE49-F238E27FC236}">
                <a16:creationId xmlns:a16="http://schemas.microsoft.com/office/drawing/2014/main" id="{F840EAA6-5B01-453C-921F-D1544C59330F}"/>
              </a:ext>
            </a:extLst>
          </p:cNvPr>
          <p:cNvSpPr txBox="1"/>
          <p:nvPr/>
        </p:nvSpPr>
        <p:spPr>
          <a:xfrm>
            <a:off x="3201239" y="6987675"/>
            <a:ext cx="2585407" cy="1600438"/>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Swing lysestage </a:t>
            </a:r>
          </a:p>
          <a:p>
            <a:pPr algn="ctr"/>
            <a:r>
              <a:rPr lang="da-DK" dirty="0">
                <a:solidFill>
                  <a:schemeClr val="tx1"/>
                </a:solidFill>
              </a:rPr>
              <a:t>Swinglåget skaber reflekser og slukker også flammen, når den lukkes. Kan også bruges som askebæger. </a:t>
            </a:r>
          </a:p>
          <a:p>
            <a:pPr algn="ctr"/>
            <a:r>
              <a:rPr lang="da-DK" dirty="0">
                <a:solidFill>
                  <a:schemeClr val="tx1"/>
                </a:solidFill>
              </a:rPr>
              <a:t>Artikelnummer: 5017630</a:t>
            </a:r>
          </a:p>
          <a:p>
            <a:pPr algn="ctr"/>
            <a:r>
              <a:rPr lang="da-DK" dirty="0">
                <a:solidFill>
                  <a:schemeClr val="tx1"/>
                </a:solidFill>
                <a:effectLst>
                  <a:outerShdw blurRad="38100" dist="38100" dir="2700000" algn="tl">
                    <a:srgbClr val="000000">
                      <a:alpha val="43137"/>
                    </a:srgbClr>
                  </a:outerShdw>
                </a:effectLst>
              </a:rPr>
              <a:t> 199 kr. ex. moms</a:t>
            </a:r>
          </a:p>
        </p:txBody>
      </p:sp>
      <p:sp>
        <p:nvSpPr>
          <p:cNvPr id="4" name="Pladsholder til slidenummer 3">
            <a:extLst>
              <a:ext uri="{FF2B5EF4-FFF2-40B4-BE49-F238E27FC236}">
                <a16:creationId xmlns:a16="http://schemas.microsoft.com/office/drawing/2014/main" id="{E0E1F3A0-1AAC-4F46-A0D7-05A8592A1223}"/>
              </a:ext>
            </a:extLst>
          </p:cNvPr>
          <p:cNvSpPr>
            <a:spLocks noGrp="1"/>
          </p:cNvSpPr>
          <p:nvPr>
            <p:ph type="sldNum" sz="quarter" idx="10"/>
          </p:nvPr>
        </p:nvSpPr>
        <p:spPr/>
        <p:txBody>
          <a:bodyPr/>
          <a:lstStyle/>
          <a:p>
            <a:pPr>
              <a:defRPr/>
            </a:pPr>
            <a:r>
              <a:rPr lang="da-DK"/>
              <a:t>1</a:t>
            </a:r>
          </a:p>
        </p:txBody>
      </p:sp>
      <p:sp>
        <p:nvSpPr>
          <p:cNvPr id="21" name="Pladsholder til slidenummer 1">
            <a:extLst>
              <a:ext uri="{FF2B5EF4-FFF2-40B4-BE49-F238E27FC236}">
                <a16:creationId xmlns:a16="http://schemas.microsoft.com/office/drawing/2014/main" id="{C4C1146F-9736-474B-B52C-114C2889351E}"/>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21</a:t>
            </a:r>
          </a:p>
        </p:txBody>
      </p:sp>
      <p:pic>
        <p:nvPicPr>
          <p:cNvPr id="2054" name="Picture 6" descr="Billedresultat for christmas old">
            <a:extLst>
              <a:ext uri="{FF2B5EF4-FFF2-40B4-BE49-F238E27FC236}">
                <a16:creationId xmlns:a16="http://schemas.microsoft.com/office/drawing/2014/main" id="{50179ACD-954E-4C31-A3D4-AF55728676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51243" y="4234641"/>
            <a:ext cx="19716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12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kstboks 9"/>
          <p:cNvSpPr txBox="1">
            <a:spLocks noChangeArrowheads="1"/>
          </p:cNvSpPr>
          <p:nvPr/>
        </p:nvSpPr>
        <p:spPr bwMode="auto">
          <a:xfrm>
            <a:off x="2184400" y="2433638"/>
            <a:ext cx="4130675" cy="246062"/>
          </a:xfrm>
          <a:prstGeom prst="rect">
            <a:avLst/>
          </a:prstGeom>
          <a:noFill/>
          <a:ln w="9525">
            <a:noFill/>
            <a:miter lim="800000"/>
            <a:headEnd/>
            <a:tailEnd/>
          </a:ln>
        </p:spPr>
        <p:txBody>
          <a:bodyPr>
            <a:spAutoFit/>
          </a:bodyPr>
          <a:lstStyle/>
          <a:p>
            <a:r>
              <a:rPr lang="da-DK" sz="1000"/>
              <a:t>  </a:t>
            </a:r>
          </a:p>
        </p:txBody>
      </p:sp>
      <p:sp>
        <p:nvSpPr>
          <p:cNvPr id="2" name="Rektangel 1">
            <a:extLst>
              <a:ext uri="{FF2B5EF4-FFF2-40B4-BE49-F238E27FC236}">
                <a16:creationId xmlns:a16="http://schemas.microsoft.com/office/drawing/2014/main" id="{F06FDE0C-1C27-4EF0-8EFB-9DFD722952C4}"/>
              </a:ext>
            </a:extLst>
          </p:cNvPr>
          <p:cNvSpPr/>
          <p:nvPr/>
        </p:nvSpPr>
        <p:spPr>
          <a:xfrm>
            <a:off x="227012" y="8691890"/>
            <a:ext cx="6337301"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3" name="Tekstfelt 2">
            <a:extLst>
              <a:ext uri="{FF2B5EF4-FFF2-40B4-BE49-F238E27FC236}">
                <a16:creationId xmlns:a16="http://schemas.microsoft.com/office/drawing/2014/main" id="{B86BA8AF-423C-4431-8BBF-A04CC05AA3AA}"/>
              </a:ext>
            </a:extLst>
          </p:cNvPr>
          <p:cNvSpPr txBox="1"/>
          <p:nvPr/>
        </p:nvSpPr>
        <p:spPr>
          <a:xfrm>
            <a:off x="2650285" y="3839384"/>
            <a:ext cx="1570917" cy="1384995"/>
          </a:xfrm>
          <a:prstGeom prst="rect">
            <a:avLst/>
          </a:prstGeom>
          <a:noFill/>
        </p:spPr>
        <p:txBody>
          <a:bodyPr wrap="square" rtlCol="0">
            <a:spAutoFit/>
          </a:bodyPr>
          <a:lstStyle/>
          <a:p>
            <a:pPr algn="ctr"/>
            <a:r>
              <a:rPr lang="da-DK" dirty="0">
                <a:solidFill>
                  <a:srgbClr val="C00000"/>
                </a:solidFill>
              </a:rPr>
              <a:t>Alt på denne side er fra Sagaform.</a:t>
            </a:r>
          </a:p>
          <a:p>
            <a:pPr algn="ctr"/>
            <a:r>
              <a:rPr lang="da-DK" dirty="0">
                <a:solidFill>
                  <a:srgbClr val="C00000"/>
                </a:solidFill>
              </a:rPr>
              <a:t>Klik på logoet og få mere inspiration. Priserne i kataloget er ex. moms.</a:t>
            </a:r>
          </a:p>
        </p:txBody>
      </p:sp>
      <p:sp>
        <p:nvSpPr>
          <p:cNvPr id="23" name="Tekstfelt 22">
            <a:extLst>
              <a:ext uri="{FF2B5EF4-FFF2-40B4-BE49-F238E27FC236}">
                <a16:creationId xmlns:a16="http://schemas.microsoft.com/office/drawing/2014/main" id="{9C5F0336-AB46-449D-A07D-5436B2445BAD}"/>
              </a:ext>
            </a:extLst>
          </p:cNvPr>
          <p:cNvSpPr txBox="1"/>
          <p:nvPr/>
        </p:nvSpPr>
        <p:spPr>
          <a:xfrm>
            <a:off x="2858851" y="1816087"/>
            <a:ext cx="3468936" cy="1169551"/>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Vandflaske med sprayfunktion</a:t>
            </a:r>
          </a:p>
          <a:p>
            <a:r>
              <a:rPr lang="da-DK" dirty="0">
                <a:solidFill>
                  <a:schemeClr val="tx1"/>
                </a:solidFill>
              </a:rPr>
              <a:t>Vandflasken der kan køle dig ned på to måder. BPA fri. Transparent.  Klar, rød, blå og grå</a:t>
            </a:r>
          </a:p>
          <a:p>
            <a:r>
              <a:rPr lang="da-DK" dirty="0">
                <a:solidFill>
                  <a:schemeClr val="tx1"/>
                </a:solidFill>
              </a:rPr>
              <a:t>Artikelnummer 411091</a:t>
            </a:r>
          </a:p>
          <a:p>
            <a:r>
              <a:rPr lang="da-DK" dirty="0">
                <a:solidFill>
                  <a:schemeClr val="tx1"/>
                </a:solidFill>
                <a:effectLst>
                  <a:outerShdw blurRad="38100" dist="38100" dir="2700000" algn="tl">
                    <a:srgbClr val="000000">
                      <a:alpha val="43137"/>
                    </a:srgbClr>
                  </a:outerShdw>
                </a:effectLst>
              </a:rPr>
              <a:t>89 kr. ex. moms</a:t>
            </a:r>
          </a:p>
        </p:txBody>
      </p:sp>
      <p:pic>
        <p:nvPicPr>
          <p:cNvPr id="16" name="Billede 15">
            <a:hlinkClick r:id="rId3"/>
            <a:extLst>
              <a:ext uri="{FF2B5EF4-FFF2-40B4-BE49-F238E27FC236}">
                <a16:creationId xmlns:a16="http://schemas.microsoft.com/office/drawing/2014/main" id="{952516E5-D461-4B61-A80B-35CF1DE75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818" y="3041347"/>
            <a:ext cx="823877" cy="823877"/>
          </a:xfrm>
          <a:prstGeom prst="rect">
            <a:avLst/>
          </a:prstGeom>
        </p:spPr>
      </p:pic>
      <p:sp>
        <p:nvSpPr>
          <p:cNvPr id="26" name="Tekstfelt 25">
            <a:extLst>
              <a:ext uri="{FF2B5EF4-FFF2-40B4-BE49-F238E27FC236}">
                <a16:creationId xmlns:a16="http://schemas.microsoft.com/office/drawing/2014/main" id="{824C57F4-83C7-44AB-969A-A02BA816B4DB}"/>
              </a:ext>
            </a:extLst>
          </p:cNvPr>
          <p:cNvSpPr txBox="1"/>
          <p:nvPr/>
        </p:nvSpPr>
        <p:spPr>
          <a:xfrm>
            <a:off x="301660" y="6667505"/>
            <a:ext cx="2621858" cy="1815882"/>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Siddeunderlag sort</a:t>
            </a:r>
          </a:p>
          <a:p>
            <a:pPr algn="ctr"/>
            <a:r>
              <a:rPr lang="da-DK" dirty="0">
                <a:solidFill>
                  <a:schemeClr val="tx1"/>
                </a:solidFill>
              </a:rPr>
              <a:t>Polyester. Smart siddeunderlag med glat overflade. Supernemt at folde og tage med i tasken, da den ikke fylder ret meget. Få evt. broderet eller trykt dit logo på. </a:t>
            </a:r>
          </a:p>
          <a:p>
            <a:pPr algn="ctr"/>
            <a:r>
              <a:rPr lang="da-DK" dirty="0">
                <a:solidFill>
                  <a:schemeClr val="tx1"/>
                </a:solidFill>
              </a:rPr>
              <a:t>Artikelnummer: 5017631 </a:t>
            </a:r>
          </a:p>
          <a:p>
            <a:pPr algn="ctr"/>
            <a:r>
              <a:rPr lang="da-DK" dirty="0">
                <a:solidFill>
                  <a:schemeClr val="tx1"/>
                </a:solidFill>
                <a:effectLst>
                  <a:outerShdw blurRad="38100" dist="38100" dir="2700000" algn="tl">
                    <a:srgbClr val="000000">
                      <a:alpha val="43137"/>
                    </a:srgbClr>
                  </a:outerShdw>
                </a:effectLst>
              </a:rPr>
              <a:t>32 kr. ex. moms</a:t>
            </a:r>
          </a:p>
        </p:txBody>
      </p:sp>
      <p:sp>
        <p:nvSpPr>
          <p:cNvPr id="27" name="Tekstfelt 26">
            <a:extLst>
              <a:ext uri="{FF2B5EF4-FFF2-40B4-BE49-F238E27FC236}">
                <a16:creationId xmlns:a16="http://schemas.microsoft.com/office/drawing/2014/main" id="{D10FF124-4EB3-47C5-96B3-BBCC1508B7EC}"/>
              </a:ext>
            </a:extLst>
          </p:cNvPr>
          <p:cNvSpPr txBox="1"/>
          <p:nvPr/>
        </p:nvSpPr>
        <p:spPr>
          <a:xfrm>
            <a:off x="3085318" y="6925160"/>
            <a:ext cx="3595688" cy="1815882"/>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Picnictæppe</a:t>
            </a:r>
          </a:p>
          <a:p>
            <a:pPr algn="ctr"/>
            <a:r>
              <a:rPr lang="da-DK" dirty="0">
                <a:solidFill>
                  <a:schemeClr val="tx1"/>
                </a:solidFill>
              </a:rPr>
              <a:t>Dejligt, aflangt picnictæppe med blød siddeflade og praktisk, vandafvisende bagside. </a:t>
            </a:r>
          </a:p>
          <a:p>
            <a:pPr algn="ctr"/>
            <a:r>
              <a:rPr lang="da-DK" dirty="0">
                <a:solidFill>
                  <a:schemeClr val="tx1"/>
                </a:solidFill>
              </a:rPr>
              <a:t>Nem at bære takket være håndtaget. </a:t>
            </a:r>
          </a:p>
          <a:p>
            <a:pPr algn="ctr"/>
            <a:r>
              <a:rPr lang="da-DK" dirty="0">
                <a:solidFill>
                  <a:schemeClr val="tx1"/>
                </a:solidFill>
              </a:rPr>
              <a:t>Polyester. 150 cm x 50 cm. </a:t>
            </a:r>
          </a:p>
          <a:p>
            <a:pPr algn="ctr"/>
            <a:r>
              <a:rPr lang="da-DK" dirty="0">
                <a:solidFill>
                  <a:schemeClr val="tx1"/>
                </a:solidFill>
              </a:rPr>
              <a:t>Artikelnummer sort: 5017638</a:t>
            </a:r>
          </a:p>
          <a:p>
            <a:pPr algn="ctr"/>
            <a:r>
              <a:rPr lang="da-DK" dirty="0">
                <a:solidFill>
                  <a:schemeClr val="tx1"/>
                </a:solidFill>
              </a:rPr>
              <a:t>Artikelnummer grå: 5018109</a:t>
            </a:r>
          </a:p>
          <a:p>
            <a:pPr algn="ctr"/>
            <a:r>
              <a:rPr lang="da-DK" dirty="0">
                <a:solidFill>
                  <a:schemeClr val="tx1"/>
                </a:solidFill>
                <a:effectLst>
                  <a:outerShdw blurRad="38100" dist="38100" dir="2700000" algn="tl">
                    <a:srgbClr val="000000">
                      <a:alpha val="43137"/>
                    </a:srgbClr>
                  </a:outerShdw>
                </a:effectLst>
              </a:rPr>
              <a:t>80 kr. ex. moms</a:t>
            </a:r>
          </a:p>
        </p:txBody>
      </p:sp>
      <p:pic>
        <p:nvPicPr>
          <p:cNvPr id="14" name="Billede 13">
            <a:extLst>
              <a:ext uri="{FF2B5EF4-FFF2-40B4-BE49-F238E27FC236}">
                <a16:creationId xmlns:a16="http://schemas.microsoft.com/office/drawing/2014/main" id="{6E6EB37E-75F1-4BE7-9779-BD7242E884BB}"/>
              </a:ext>
            </a:extLst>
          </p:cNvPr>
          <p:cNvPicPr>
            <a:picLocks noChangeAspect="1"/>
          </p:cNvPicPr>
          <p:nvPr/>
        </p:nvPicPr>
        <p:blipFill>
          <a:blip r:embed="rId5"/>
          <a:stretch>
            <a:fillRect/>
          </a:stretch>
        </p:blipFill>
        <p:spPr>
          <a:xfrm>
            <a:off x="478340" y="5128085"/>
            <a:ext cx="2088394" cy="1512582"/>
          </a:xfrm>
          <a:prstGeom prst="rect">
            <a:avLst/>
          </a:prstGeom>
        </p:spPr>
      </p:pic>
      <p:pic>
        <p:nvPicPr>
          <p:cNvPr id="19" name="Billede 18">
            <a:extLst>
              <a:ext uri="{FF2B5EF4-FFF2-40B4-BE49-F238E27FC236}">
                <a16:creationId xmlns:a16="http://schemas.microsoft.com/office/drawing/2014/main" id="{B88F493C-0268-448F-A4DF-F073C07E8EB0}"/>
              </a:ext>
            </a:extLst>
          </p:cNvPr>
          <p:cNvPicPr>
            <a:picLocks noChangeAspect="1"/>
          </p:cNvPicPr>
          <p:nvPr/>
        </p:nvPicPr>
        <p:blipFill rotWithShape="1">
          <a:blip r:embed="rId6"/>
          <a:srcRect t="12578" b="4754"/>
          <a:stretch/>
        </p:blipFill>
        <p:spPr>
          <a:xfrm>
            <a:off x="3573999" y="5154067"/>
            <a:ext cx="2918686" cy="1773780"/>
          </a:xfrm>
          <a:prstGeom prst="rect">
            <a:avLst/>
          </a:prstGeom>
        </p:spPr>
      </p:pic>
      <p:pic>
        <p:nvPicPr>
          <p:cNvPr id="34833" name="Billede 34832">
            <a:extLst>
              <a:ext uri="{FF2B5EF4-FFF2-40B4-BE49-F238E27FC236}">
                <a16:creationId xmlns:a16="http://schemas.microsoft.com/office/drawing/2014/main" id="{723F4B6B-76E7-40A3-9EAA-AC9DF4E106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80042" y="5154253"/>
            <a:ext cx="435033" cy="580044"/>
          </a:xfrm>
          <a:prstGeom prst="rect">
            <a:avLst/>
          </a:prstGeom>
        </p:spPr>
      </p:pic>
      <p:pic>
        <p:nvPicPr>
          <p:cNvPr id="3074" name="Picture 2">
            <a:extLst>
              <a:ext uri="{FF2B5EF4-FFF2-40B4-BE49-F238E27FC236}">
                <a16:creationId xmlns:a16="http://schemas.microsoft.com/office/drawing/2014/main" id="{D0BB1E2D-6BCD-4462-9192-D30BC70E60E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23" t="23972" r="7063"/>
          <a:stretch/>
        </p:blipFill>
        <p:spPr bwMode="auto">
          <a:xfrm>
            <a:off x="530213" y="234731"/>
            <a:ext cx="2088394" cy="3028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5D07444-06B9-4CDB-A68B-6E45EF189C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8851" y="180543"/>
            <a:ext cx="715148" cy="15313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E1B15FE-69A3-473F-80D5-65D04E65962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2806" y="166552"/>
            <a:ext cx="715148" cy="15313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3F13F79-4751-4F70-946C-0581EA2FDB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3079" y="129249"/>
            <a:ext cx="723167" cy="15826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DD910D3-4EFF-4117-84A9-82C44DA61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41371" y="110806"/>
            <a:ext cx="747716" cy="160105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illedresultat for jul">
            <a:extLst>
              <a:ext uri="{FF2B5EF4-FFF2-40B4-BE49-F238E27FC236}">
                <a16:creationId xmlns:a16="http://schemas.microsoft.com/office/drawing/2014/main" id="{90CE3CF5-9928-4886-A729-7E74361A55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56199" y="3103852"/>
            <a:ext cx="2453063" cy="163537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illedresultat for kristtjÃ¸rn">
            <a:extLst>
              <a:ext uri="{FF2B5EF4-FFF2-40B4-BE49-F238E27FC236}">
                <a16:creationId xmlns:a16="http://schemas.microsoft.com/office/drawing/2014/main" id="{60338909-2577-43BE-8D08-8213A57FC5E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7217" b="19037"/>
          <a:stretch/>
        </p:blipFill>
        <p:spPr bwMode="auto">
          <a:xfrm>
            <a:off x="2756525" y="7922593"/>
            <a:ext cx="1029426" cy="6650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Billedresultat for kristtjÃ¸rn">
            <a:extLst>
              <a:ext uri="{FF2B5EF4-FFF2-40B4-BE49-F238E27FC236}">
                <a16:creationId xmlns:a16="http://schemas.microsoft.com/office/drawing/2014/main" id="{26F6F579-7545-459A-9877-816B7B197B7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7217" b="19037"/>
          <a:stretch/>
        </p:blipFill>
        <p:spPr bwMode="auto">
          <a:xfrm>
            <a:off x="1032163" y="3775061"/>
            <a:ext cx="1029426" cy="6650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Billedresultat for kristtjÃ¸rn">
            <a:extLst>
              <a:ext uri="{FF2B5EF4-FFF2-40B4-BE49-F238E27FC236}">
                <a16:creationId xmlns:a16="http://schemas.microsoft.com/office/drawing/2014/main" id="{6CCC0130-106B-47C9-BF68-FEE85A2E64B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7217" b="19037"/>
          <a:stretch/>
        </p:blipFill>
        <p:spPr bwMode="auto">
          <a:xfrm>
            <a:off x="5933279" y="2403824"/>
            <a:ext cx="826502" cy="533949"/>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slidenummer 3">
            <a:extLst>
              <a:ext uri="{FF2B5EF4-FFF2-40B4-BE49-F238E27FC236}">
                <a16:creationId xmlns:a16="http://schemas.microsoft.com/office/drawing/2014/main" id="{A3F5B253-1A96-45F0-9CE8-6F106953EA11}"/>
              </a:ext>
            </a:extLst>
          </p:cNvPr>
          <p:cNvSpPr>
            <a:spLocks noGrp="1"/>
          </p:cNvSpPr>
          <p:nvPr>
            <p:ph type="sldNum" sz="quarter" idx="10"/>
          </p:nvPr>
        </p:nvSpPr>
        <p:spPr/>
        <p:txBody>
          <a:bodyPr/>
          <a:lstStyle/>
          <a:p>
            <a:pPr>
              <a:defRPr/>
            </a:pPr>
            <a:r>
              <a:rPr lang="da-DK"/>
              <a:t>1</a:t>
            </a:r>
          </a:p>
        </p:txBody>
      </p:sp>
      <p:sp>
        <p:nvSpPr>
          <p:cNvPr id="22" name="Pladsholder til slidenummer 1">
            <a:extLst>
              <a:ext uri="{FF2B5EF4-FFF2-40B4-BE49-F238E27FC236}">
                <a16:creationId xmlns:a16="http://schemas.microsoft.com/office/drawing/2014/main" id="{4F940FDA-C8F1-4758-AF60-E926F2248FCC}"/>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22</a:t>
            </a:r>
          </a:p>
        </p:txBody>
      </p:sp>
    </p:spTree>
    <p:extLst>
      <p:ext uri="{BB962C8B-B14F-4D97-AF65-F5344CB8AC3E}">
        <p14:creationId xmlns:p14="http://schemas.microsoft.com/office/powerpoint/2010/main" val="3500492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kstboks 9"/>
          <p:cNvSpPr txBox="1">
            <a:spLocks noChangeArrowheads="1"/>
          </p:cNvSpPr>
          <p:nvPr/>
        </p:nvSpPr>
        <p:spPr bwMode="auto">
          <a:xfrm>
            <a:off x="2184400" y="2433638"/>
            <a:ext cx="4130675" cy="246062"/>
          </a:xfrm>
          <a:prstGeom prst="rect">
            <a:avLst/>
          </a:prstGeom>
          <a:noFill/>
          <a:ln w="9525">
            <a:noFill/>
            <a:miter lim="800000"/>
            <a:headEnd/>
            <a:tailEnd/>
          </a:ln>
        </p:spPr>
        <p:txBody>
          <a:bodyPr>
            <a:spAutoFit/>
          </a:bodyPr>
          <a:lstStyle/>
          <a:p>
            <a:r>
              <a:rPr lang="da-DK" sz="1000"/>
              <a:t>  </a:t>
            </a:r>
          </a:p>
        </p:txBody>
      </p:sp>
      <p:sp>
        <p:nvSpPr>
          <p:cNvPr id="34821" name="Tekstboks 16"/>
          <p:cNvSpPr txBox="1">
            <a:spLocks noChangeArrowheads="1"/>
          </p:cNvSpPr>
          <p:nvPr/>
        </p:nvSpPr>
        <p:spPr bwMode="auto">
          <a:xfrm>
            <a:off x="2968625" y="1219200"/>
            <a:ext cx="3595688" cy="230188"/>
          </a:xfrm>
          <a:prstGeom prst="rect">
            <a:avLst/>
          </a:prstGeom>
          <a:noFill/>
          <a:ln w="9525">
            <a:noFill/>
            <a:miter lim="800000"/>
            <a:headEnd/>
            <a:tailEnd/>
          </a:ln>
        </p:spPr>
        <p:txBody>
          <a:bodyPr>
            <a:spAutoFit/>
          </a:bodyPr>
          <a:lstStyle/>
          <a:p>
            <a:r>
              <a:rPr lang="da-DK" sz="900">
                <a:solidFill>
                  <a:schemeClr val="tx1"/>
                </a:solidFill>
              </a:rPr>
              <a:t>.</a:t>
            </a:r>
          </a:p>
        </p:txBody>
      </p:sp>
      <p:pic>
        <p:nvPicPr>
          <p:cNvPr id="8" name="Billede 7">
            <a:extLst>
              <a:ext uri="{FF2B5EF4-FFF2-40B4-BE49-F238E27FC236}">
                <a16:creationId xmlns:a16="http://schemas.microsoft.com/office/drawing/2014/main" id="{23C787D5-96FE-4510-ADDC-60FEBA7648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022"/>
          <a:stretch/>
        </p:blipFill>
        <p:spPr>
          <a:xfrm>
            <a:off x="1816067" y="5580709"/>
            <a:ext cx="2566838" cy="2400449"/>
          </a:xfrm>
          <a:prstGeom prst="rect">
            <a:avLst/>
          </a:prstGeom>
        </p:spPr>
      </p:pic>
      <p:pic>
        <p:nvPicPr>
          <p:cNvPr id="23" name="Billede 22">
            <a:extLst>
              <a:ext uri="{FF2B5EF4-FFF2-40B4-BE49-F238E27FC236}">
                <a16:creationId xmlns:a16="http://schemas.microsoft.com/office/drawing/2014/main" id="{5F7D7867-9C43-455C-8801-E4710673D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44254"/>
            <a:ext cx="6858000" cy="658091"/>
          </a:xfrm>
          <a:prstGeom prst="rect">
            <a:avLst/>
          </a:prstGeom>
        </p:spPr>
      </p:pic>
      <p:pic>
        <p:nvPicPr>
          <p:cNvPr id="25" name="Billede 24">
            <a:extLst>
              <a:ext uri="{FF2B5EF4-FFF2-40B4-BE49-F238E27FC236}">
                <a16:creationId xmlns:a16="http://schemas.microsoft.com/office/drawing/2014/main" id="{9CB60A85-FDD2-4115-B2CF-FD8F925DB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27593"/>
            <a:ext cx="6858000" cy="658091"/>
          </a:xfrm>
          <a:prstGeom prst="rect">
            <a:avLst/>
          </a:prstGeom>
        </p:spPr>
      </p:pic>
      <p:pic>
        <p:nvPicPr>
          <p:cNvPr id="19" name="Billede 18">
            <a:extLst>
              <a:ext uri="{FF2B5EF4-FFF2-40B4-BE49-F238E27FC236}">
                <a16:creationId xmlns:a16="http://schemas.microsoft.com/office/drawing/2014/main" id="{1341CAAD-508B-4BA4-A7D8-C87DE130C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35580" y="4293135"/>
            <a:ext cx="8151541" cy="658091"/>
          </a:xfrm>
          <a:prstGeom prst="rect">
            <a:avLst/>
          </a:prstGeom>
        </p:spPr>
      </p:pic>
      <p:pic>
        <p:nvPicPr>
          <p:cNvPr id="21" name="Billede 20">
            <a:extLst>
              <a:ext uri="{FF2B5EF4-FFF2-40B4-BE49-F238E27FC236}">
                <a16:creationId xmlns:a16="http://schemas.microsoft.com/office/drawing/2014/main" id="{A15FD2BB-857C-49E6-B3C0-D8460E360B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510712" y="4215077"/>
            <a:ext cx="7995428" cy="658091"/>
          </a:xfrm>
          <a:prstGeom prst="rect">
            <a:avLst/>
          </a:prstGeom>
        </p:spPr>
      </p:pic>
      <p:sp>
        <p:nvSpPr>
          <p:cNvPr id="28" name="Tekstfelt 27">
            <a:extLst>
              <a:ext uri="{FF2B5EF4-FFF2-40B4-BE49-F238E27FC236}">
                <a16:creationId xmlns:a16="http://schemas.microsoft.com/office/drawing/2014/main" id="{AA9B9172-ACA9-487F-A0DB-B8D3B4119A75}"/>
              </a:ext>
            </a:extLst>
          </p:cNvPr>
          <p:cNvSpPr txBox="1"/>
          <p:nvPr/>
        </p:nvSpPr>
        <p:spPr>
          <a:xfrm>
            <a:off x="4640128" y="6866256"/>
            <a:ext cx="1779216" cy="1169551"/>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Flaskekøler</a:t>
            </a:r>
          </a:p>
          <a:p>
            <a:r>
              <a:rPr lang="da-DK" dirty="0" err="1">
                <a:solidFill>
                  <a:schemeClr val="tx1"/>
                </a:solidFill>
              </a:rPr>
              <a:t>Alluminium</a:t>
            </a:r>
            <a:r>
              <a:rPr lang="da-DK" dirty="0">
                <a:solidFill>
                  <a:schemeClr val="tx1"/>
                </a:solidFill>
              </a:rPr>
              <a:t>. </a:t>
            </a:r>
          </a:p>
          <a:p>
            <a:r>
              <a:rPr lang="da-DK" dirty="0">
                <a:solidFill>
                  <a:schemeClr val="tx1"/>
                </a:solidFill>
              </a:rPr>
              <a:t>14x14x21 cm. </a:t>
            </a:r>
          </a:p>
          <a:p>
            <a:r>
              <a:rPr lang="da-DK" dirty="0">
                <a:solidFill>
                  <a:schemeClr val="tx1"/>
                </a:solidFill>
              </a:rPr>
              <a:t>Kan også fås i sort</a:t>
            </a:r>
          </a:p>
          <a:p>
            <a:r>
              <a:rPr lang="da-DK" dirty="0">
                <a:solidFill>
                  <a:schemeClr val="tx1"/>
                </a:solidFill>
                <a:effectLst>
                  <a:outerShdw blurRad="38100" dist="38100" dir="2700000" algn="tl">
                    <a:srgbClr val="000000">
                      <a:alpha val="43137"/>
                    </a:srgbClr>
                  </a:outerShdw>
                </a:effectLst>
              </a:rPr>
              <a:t>319 kr. ex. moms</a:t>
            </a:r>
          </a:p>
        </p:txBody>
      </p:sp>
      <p:sp>
        <p:nvSpPr>
          <p:cNvPr id="31" name="Tekstfelt 30">
            <a:extLst>
              <a:ext uri="{FF2B5EF4-FFF2-40B4-BE49-F238E27FC236}">
                <a16:creationId xmlns:a16="http://schemas.microsoft.com/office/drawing/2014/main" id="{B14F84E5-8667-4271-85F9-3F6E640573E8}"/>
              </a:ext>
            </a:extLst>
          </p:cNvPr>
          <p:cNvSpPr txBox="1"/>
          <p:nvPr/>
        </p:nvSpPr>
        <p:spPr>
          <a:xfrm>
            <a:off x="540312" y="3743903"/>
            <a:ext cx="3987483" cy="1600438"/>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Orrefors hunting </a:t>
            </a:r>
            <a:r>
              <a:rPr lang="da-DK" dirty="0" err="1">
                <a:solidFill>
                  <a:schemeClr val="tx1"/>
                </a:solidFill>
                <a:effectLst>
                  <a:outerShdw blurRad="38100" dist="38100" dir="2700000" algn="tl">
                    <a:srgbClr val="000000">
                      <a:alpha val="43137"/>
                    </a:srgbClr>
                  </a:outerShdw>
                </a:effectLst>
              </a:rPr>
              <a:t>thermos</a:t>
            </a:r>
            <a:r>
              <a:rPr lang="da-DK" dirty="0">
                <a:solidFill>
                  <a:schemeClr val="tx1"/>
                </a:solidFill>
                <a:effectLst>
                  <a:outerShdw blurRad="38100" dist="38100" dir="2700000" algn="tl">
                    <a:srgbClr val="000000">
                      <a:alpha val="43137"/>
                    </a:srgbClr>
                  </a:outerShdw>
                </a:effectLst>
              </a:rPr>
              <a:t> </a:t>
            </a:r>
          </a:p>
          <a:p>
            <a:pPr algn="ctr"/>
            <a:r>
              <a:rPr lang="da-DK" dirty="0">
                <a:solidFill>
                  <a:schemeClr val="tx1"/>
                </a:solidFill>
              </a:rPr>
              <a:t>Store termoflasker på 1 eller 2 liter, der vil holde dine drik varm eller kold hele dagen, og den flotte lukning holder tæt, og forhindrer dryp. Leveres i pæn æske.</a:t>
            </a:r>
          </a:p>
          <a:p>
            <a:pPr algn="ctr"/>
            <a:r>
              <a:rPr lang="da-DK" dirty="0">
                <a:solidFill>
                  <a:schemeClr val="tx1"/>
                </a:solidFill>
              </a:rPr>
              <a:t>Artikelnummer: 410856</a:t>
            </a:r>
          </a:p>
          <a:p>
            <a:pPr algn="ctr"/>
            <a:r>
              <a:rPr lang="da-DK" dirty="0">
                <a:solidFill>
                  <a:schemeClr val="tx1"/>
                </a:solidFill>
                <a:effectLst>
                  <a:outerShdw blurRad="38100" dist="38100" dir="2700000" algn="tl">
                    <a:srgbClr val="000000">
                      <a:alpha val="43137"/>
                    </a:srgbClr>
                  </a:outerShdw>
                </a:effectLst>
              </a:rPr>
              <a:t>1 liter 320 kr. ex. moms</a:t>
            </a:r>
          </a:p>
          <a:p>
            <a:pPr algn="ctr"/>
            <a:r>
              <a:rPr lang="da-DK" dirty="0">
                <a:solidFill>
                  <a:schemeClr val="tx1"/>
                </a:solidFill>
                <a:effectLst>
                  <a:outerShdw blurRad="38100" dist="38100" dir="2700000" algn="tl">
                    <a:srgbClr val="000000">
                      <a:alpha val="43137"/>
                    </a:srgbClr>
                  </a:outerShdw>
                </a:effectLst>
              </a:rPr>
              <a:t>2 liter 359 kr. ex. moms</a:t>
            </a:r>
          </a:p>
        </p:txBody>
      </p:sp>
      <p:sp>
        <p:nvSpPr>
          <p:cNvPr id="32" name="Tekstfelt 31">
            <a:extLst>
              <a:ext uri="{FF2B5EF4-FFF2-40B4-BE49-F238E27FC236}">
                <a16:creationId xmlns:a16="http://schemas.microsoft.com/office/drawing/2014/main" id="{B5A54823-B8E8-49F7-A2A2-E90EB54B94FD}"/>
              </a:ext>
            </a:extLst>
          </p:cNvPr>
          <p:cNvSpPr txBox="1"/>
          <p:nvPr/>
        </p:nvSpPr>
        <p:spPr>
          <a:xfrm>
            <a:off x="4491361" y="1869877"/>
            <a:ext cx="1570917" cy="1384995"/>
          </a:xfrm>
          <a:prstGeom prst="rect">
            <a:avLst/>
          </a:prstGeom>
          <a:noFill/>
        </p:spPr>
        <p:txBody>
          <a:bodyPr wrap="square" rtlCol="0">
            <a:spAutoFit/>
          </a:bodyPr>
          <a:lstStyle/>
          <a:p>
            <a:pPr algn="ctr"/>
            <a:r>
              <a:rPr lang="da-DK" dirty="0">
                <a:solidFill>
                  <a:srgbClr val="C00000"/>
                </a:solidFill>
              </a:rPr>
              <a:t>Alt på denne side er fra D&amp;J.</a:t>
            </a:r>
          </a:p>
          <a:p>
            <a:pPr algn="ctr"/>
            <a:r>
              <a:rPr lang="da-DK" dirty="0">
                <a:solidFill>
                  <a:srgbClr val="C00000"/>
                </a:solidFill>
              </a:rPr>
              <a:t>Klik på logoet og få mere inspiration. Priserne i kataloget er ex. moms.</a:t>
            </a:r>
          </a:p>
        </p:txBody>
      </p:sp>
      <p:pic>
        <p:nvPicPr>
          <p:cNvPr id="27" name="Billede 26">
            <a:hlinkClick r:id="rId5"/>
            <a:extLst>
              <a:ext uri="{FF2B5EF4-FFF2-40B4-BE49-F238E27FC236}">
                <a16:creationId xmlns:a16="http://schemas.microsoft.com/office/drawing/2014/main" id="{38A69A7F-7944-432C-B448-B1B4CD1D69F9}"/>
              </a:ext>
            </a:extLst>
          </p:cNvPr>
          <p:cNvPicPr>
            <a:picLocks noChangeAspect="1"/>
          </p:cNvPicPr>
          <p:nvPr/>
        </p:nvPicPr>
        <p:blipFill rotWithShape="1">
          <a:blip r:embed="rId6">
            <a:extLst>
              <a:ext uri="{28A0092B-C50C-407E-A947-70E740481C1C}">
                <a14:useLocalDpi xmlns:a14="http://schemas.microsoft.com/office/drawing/2010/main" val="0"/>
              </a:ext>
            </a:extLst>
          </a:blip>
          <a:srcRect l="30256" t="25627" r="30974" b="26572"/>
          <a:stretch/>
        </p:blipFill>
        <p:spPr>
          <a:xfrm>
            <a:off x="4875387" y="1306149"/>
            <a:ext cx="741876" cy="380647"/>
          </a:xfrm>
          <a:prstGeom prst="rect">
            <a:avLst/>
          </a:prstGeom>
        </p:spPr>
      </p:pic>
      <p:pic>
        <p:nvPicPr>
          <p:cNvPr id="20" name="Billede 19">
            <a:extLst>
              <a:ext uri="{FF2B5EF4-FFF2-40B4-BE49-F238E27FC236}">
                <a16:creationId xmlns:a16="http://schemas.microsoft.com/office/drawing/2014/main" id="{EBBAB2A0-D775-46BF-B4E3-E024D4883747}"/>
              </a:ext>
            </a:extLst>
          </p:cNvPr>
          <p:cNvPicPr>
            <a:picLocks noChangeAspect="1"/>
          </p:cNvPicPr>
          <p:nvPr/>
        </p:nvPicPr>
        <p:blipFill rotWithShape="1">
          <a:blip r:embed="rId7"/>
          <a:srcRect l="10576" t="19180" r="7804"/>
          <a:stretch/>
        </p:blipFill>
        <p:spPr>
          <a:xfrm>
            <a:off x="700690" y="673089"/>
            <a:ext cx="3358753" cy="3029033"/>
          </a:xfrm>
          <a:prstGeom prst="rect">
            <a:avLst/>
          </a:prstGeom>
        </p:spPr>
      </p:pic>
      <p:pic>
        <p:nvPicPr>
          <p:cNvPr id="22" name="Billede 21">
            <a:extLst>
              <a:ext uri="{FF2B5EF4-FFF2-40B4-BE49-F238E27FC236}">
                <a16:creationId xmlns:a16="http://schemas.microsoft.com/office/drawing/2014/main" id="{92C859FD-33F1-4BC6-84E3-413A8FC6AE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5710" y="4045170"/>
            <a:ext cx="1220843" cy="1220843"/>
          </a:xfrm>
          <a:prstGeom prst="rect">
            <a:avLst/>
          </a:prstGeom>
        </p:spPr>
      </p:pic>
      <p:pic>
        <p:nvPicPr>
          <p:cNvPr id="24" name="Billede 23">
            <a:extLst>
              <a:ext uri="{FF2B5EF4-FFF2-40B4-BE49-F238E27FC236}">
                <a16:creationId xmlns:a16="http://schemas.microsoft.com/office/drawing/2014/main" id="{15D1C24F-BE15-4E17-AFF7-C8291C5422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166" y="5785749"/>
            <a:ext cx="920502" cy="800436"/>
          </a:xfrm>
          <a:prstGeom prst="rect">
            <a:avLst/>
          </a:prstGeom>
        </p:spPr>
      </p:pic>
      <p:pic>
        <p:nvPicPr>
          <p:cNvPr id="4098" name="Picture 2">
            <a:extLst>
              <a:ext uri="{FF2B5EF4-FFF2-40B4-BE49-F238E27FC236}">
                <a16:creationId xmlns:a16="http://schemas.microsoft.com/office/drawing/2014/main" id="{B002DFA2-223E-46E1-B37C-E96ED5B7C2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7703" y="5477637"/>
            <a:ext cx="949163" cy="141666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slidenummer 1">
            <a:extLst>
              <a:ext uri="{FF2B5EF4-FFF2-40B4-BE49-F238E27FC236}">
                <a16:creationId xmlns:a16="http://schemas.microsoft.com/office/drawing/2014/main" id="{C437210A-313C-4E9E-8978-AB2BD54CCB97}"/>
              </a:ext>
            </a:extLst>
          </p:cNvPr>
          <p:cNvSpPr>
            <a:spLocks noGrp="1"/>
          </p:cNvSpPr>
          <p:nvPr>
            <p:ph type="sldNum" sz="quarter" idx="10"/>
          </p:nvPr>
        </p:nvSpPr>
        <p:spPr/>
        <p:txBody>
          <a:bodyPr/>
          <a:lstStyle/>
          <a:p>
            <a:pPr>
              <a:defRPr/>
            </a:pPr>
            <a:r>
              <a:rPr lang="da-DK"/>
              <a:t>1</a:t>
            </a:r>
          </a:p>
        </p:txBody>
      </p:sp>
      <p:sp>
        <p:nvSpPr>
          <p:cNvPr id="18" name="Pladsholder til slidenummer 1">
            <a:extLst>
              <a:ext uri="{FF2B5EF4-FFF2-40B4-BE49-F238E27FC236}">
                <a16:creationId xmlns:a16="http://schemas.microsoft.com/office/drawing/2014/main" id="{75FA11D0-46F8-45A3-B25E-97CC7E6712D1}"/>
              </a:ext>
            </a:extLst>
          </p:cNvPr>
          <p:cNvSpPr txBox="1">
            <a:spLocks/>
          </p:cNvSpPr>
          <p:nvPr/>
        </p:nvSpPr>
        <p:spPr bwMode="auto">
          <a:xfrm>
            <a:off x="5246692" y="298637"/>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23</a:t>
            </a:r>
          </a:p>
        </p:txBody>
      </p:sp>
    </p:spTree>
    <p:extLst>
      <p:ext uri="{BB962C8B-B14F-4D97-AF65-F5344CB8AC3E}">
        <p14:creationId xmlns:p14="http://schemas.microsoft.com/office/powerpoint/2010/main" val="2266043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kstboks 16"/>
          <p:cNvSpPr txBox="1">
            <a:spLocks noChangeArrowheads="1"/>
          </p:cNvSpPr>
          <p:nvPr/>
        </p:nvSpPr>
        <p:spPr bwMode="auto">
          <a:xfrm>
            <a:off x="2968625" y="1219200"/>
            <a:ext cx="3595688" cy="230188"/>
          </a:xfrm>
          <a:prstGeom prst="rect">
            <a:avLst/>
          </a:prstGeom>
          <a:noFill/>
          <a:ln w="9525">
            <a:noFill/>
            <a:miter lim="800000"/>
            <a:headEnd/>
            <a:tailEnd/>
          </a:ln>
        </p:spPr>
        <p:txBody>
          <a:bodyPr>
            <a:spAutoFit/>
          </a:bodyPr>
          <a:lstStyle/>
          <a:p>
            <a:r>
              <a:rPr lang="da-DK" sz="900">
                <a:solidFill>
                  <a:schemeClr val="tx1"/>
                </a:solidFill>
              </a:rPr>
              <a:t>.</a:t>
            </a:r>
          </a:p>
        </p:txBody>
      </p:sp>
      <p:sp>
        <p:nvSpPr>
          <p:cNvPr id="2" name="Rektangel 1">
            <a:extLst>
              <a:ext uri="{FF2B5EF4-FFF2-40B4-BE49-F238E27FC236}">
                <a16:creationId xmlns:a16="http://schemas.microsoft.com/office/drawing/2014/main" id="{F06FDE0C-1C27-4EF0-8EFB-9DFD722952C4}"/>
              </a:ext>
            </a:extLst>
          </p:cNvPr>
          <p:cNvSpPr/>
          <p:nvPr/>
        </p:nvSpPr>
        <p:spPr>
          <a:xfrm>
            <a:off x="227012" y="8691890"/>
            <a:ext cx="6337301"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14" name="Billede 13">
            <a:extLst>
              <a:ext uri="{FF2B5EF4-FFF2-40B4-BE49-F238E27FC236}">
                <a16:creationId xmlns:a16="http://schemas.microsoft.com/office/drawing/2014/main" id="{E8E771AB-A34B-49A6-A250-21407D367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96" y="179445"/>
            <a:ext cx="6036467" cy="714757"/>
          </a:xfrm>
          <a:prstGeom prst="rect">
            <a:avLst/>
          </a:prstGeom>
        </p:spPr>
      </p:pic>
      <p:pic>
        <p:nvPicPr>
          <p:cNvPr id="13" name="Billede 12">
            <a:extLst>
              <a:ext uri="{FF2B5EF4-FFF2-40B4-BE49-F238E27FC236}">
                <a16:creationId xmlns:a16="http://schemas.microsoft.com/office/drawing/2014/main" id="{6A39C3DA-9629-478E-BCDD-67C3A3840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573" y="6953545"/>
            <a:ext cx="1758782" cy="1758782"/>
          </a:xfrm>
          <a:prstGeom prst="rect">
            <a:avLst/>
          </a:prstGeom>
        </p:spPr>
      </p:pic>
      <p:pic>
        <p:nvPicPr>
          <p:cNvPr id="17" name="Billede 16">
            <a:extLst>
              <a:ext uri="{FF2B5EF4-FFF2-40B4-BE49-F238E27FC236}">
                <a16:creationId xmlns:a16="http://schemas.microsoft.com/office/drawing/2014/main" id="{EC22EE14-2720-402C-83F3-A0CFE4478DC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30939" y="2475307"/>
            <a:ext cx="807072" cy="1210608"/>
          </a:xfrm>
          <a:prstGeom prst="rect">
            <a:avLst/>
          </a:prstGeom>
        </p:spPr>
      </p:pic>
      <p:pic>
        <p:nvPicPr>
          <p:cNvPr id="18" name="Billede 17">
            <a:extLst>
              <a:ext uri="{FF2B5EF4-FFF2-40B4-BE49-F238E27FC236}">
                <a16:creationId xmlns:a16="http://schemas.microsoft.com/office/drawing/2014/main" id="{EC8B08F6-B1CF-479F-8C06-395080B64EF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90386" y="1582352"/>
            <a:ext cx="807072" cy="1210608"/>
          </a:xfrm>
          <a:prstGeom prst="rect">
            <a:avLst/>
          </a:prstGeom>
        </p:spPr>
      </p:pic>
      <p:sp>
        <p:nvSpPr>
          <p:cNvPr id="20" name="Tekstfelt 19">
            <a:extLst>
              <a:ext uri="{FF2B5EF4-FFF2-40B4-BE49-F238E27FC236}">
                <a16:creationId xmlns:a16="http://schemas.microsoft.com/office/drawing/2014/main" id="{5F7699BC-E0B2-4561-A154-99BB882760BE}"/>
              </a:ext>
            </a:extLst>
          </p:cNvPr>
          <p:cNvSpPr txBox="1"/>
          <p:nvPr/>
        </p:nvSpPr>
        <p:spPr>
          <a:xfrm>
            <a:off x="2674361" y="5033093"/>
            <a:ext cx="1570917" cy="1384995"/>
          </a:xfrm>
          <a:prstGeom prst="rect">
            <a:avLst/>
          </a:prstGeom>
          <a:noFill/>
        </p:spPr>
        <p:txBody>
          <a:bodyPr wrap="square" rtlCol="0">
            <a:spAutoFit/>
          </a:bodyPr>
          <a:lstStyle/>
          <a:p>
            <a:pPr algn="ctr"/>
            <a:r>
              <a:rPr lang="da-DK" dirty="0">
                <a:solidFill>
                  <a:srgbClr val="C00000"/>
                </a:solidFill>
              </a:rPr>
              <a:t>Alt på denne side er fra D&amp;J.</a:t>
            </a:r>
          </a:p>
          <a:p>
            <a:pPr algn="ctr"/>
            <a:r>
              <a:rPr lang="da-DK" dirty="0">
                <a:solidFill>
                  <a:srgbClr val="C00000"/>
                </a:solidFill>
              </a:rPr>
              <a:t>Klik på logoet og få mere inspiration. Priserne i kataloget er ex. moms.</a:t>
            </a:r>
          </a:p>
        </p:txBody>
      </p:sp>
      <p:sp>
        <p:nvSpPr>
          <p:cNvPr id="21" name="Tekstfelt 20">
            <a:extLst>
              <a:ext uri="{FF2B5EF4-FFF2-40B4-BE49-F238E27FC236}">
                <a16:creationId xmlns:a16="http://schemas.microsoft.com/office/drawing/2014/main" id="{F18E60E8-9D84-48E3-91FA-17EB86D81CC9}"/>
              </a:ext>
            </a:extLst>
          </p:cNvPr>
          <p:cNvSpPr txBox="1"/>
          <p:nvPr/>
        </p:nvSpPr>
        <p:spPr>
          <a:xfrm>
            <a:off x="3671663" y="1036897"/>
            <a:ext cx="2661412" cy="2893100"/>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Lord </a:t>
            </a:r>
            <a:r>
              <a:rPr lang="da-DK" dirty="0" err="1">
                <a:solidFill>
                  <a:schemeClr val="tx1"/>
                </a:solidFill>
                <a:effectLst>
                  <a:outerShdw blurRad="38100" dist="38100" dir="2700000" algn="tl">
                    <a:srgbClr val="000000">
                      <a:alpha val="43137"/>
                    </a:srgbClr>
                  </a:outerShdw>
                </a:effectLst>
              </a:rPr>
              <a:t>Nelsen</a:t>
            </a:r>
            <a:r>
              <a:rPr lang="da-DK" dirty="0">
                <a:solidFill>
                  <a:schemeClr val="tx1"/>
                </a:solidFill>
                <a:effectLst>
                  <a:outerShdw blurRad="38100" dist="38100" dir="2700000" algn="tl">
                    <a:srgbClr val="000000">
                      <a:alpha val="43137"/>
                    </a:srgbClr>
                  </a:outerShdw>
                </a:effectLst>
              </a:rPr>
              <a:t> </a:t>
            </a:r>
            <a:r>
              <a:rPr lang="da-DK" dirty="0" err="1">
                <a:solidFill>
                  <a:schemeClr val="tx1"/>
                </a:solidFill>
                <a:effectLst>
                  <a:outerShdw blurRad="38100" dist="38100" dir="2700000" algn="tl">
                    <a:srgbClr val="000000">
                      <a:alpha val="43137"/>
                    </a:srgbClr>
                  </a:outerShdw>
                </a:effectLst>
              </a:rPr>
              <a:t>microfiber</a:t>
            </a:r>
            <a:r>
              <a:rPr lang="da-DK" dirty="0">
                <a:solidFill>
                  <a:schemeClr val="tx1"/>
                </a:solidFill>
                <a:effectLst>
                  <a:outerShdw blurRad="38100" dist="38100" dir="2700000" algn="tl">
                    <a:srgbClr val="000000">
                      <a:alpha val="43137"/>
                    </a:srgbClr>
                  </a:outerShdw>
                </a:effectLst>
              </a:rPr>
              <a:t> hjemmesko</a:t>
            </a:r>
          </a:p>
          <a:p>
            <a:r>
              <a:rPr lang="da-DK" dirty="0">
                <a:solidFill>
                  <a:schemeClr val="tx1"/>
                </a:solidFill>
              </a:rPr>
              <a:t>Varme og komfortable hjemmesko med </a:t>
            </a:r>
            <a:r>
              <a:rPr lang="da-DK" dirty="0" err="1">
                <a:solidFill>
                  <a:schemeClr val="tx1"/>
                </a:solidFill>
              </a:rPr>
              <a:t>microfiberfyld</a:t>
            </a:r>
            <a:r>
              <a:rPr lang="da-DK" dirty="0">
                <a:solidFill>
                  <a:schemeClr val="tx1"/>
                </a:solidFill>
              </a:rPr>
              <a:t>, der er bløde, og som giver en fornemmelse af dun rundt om foden. Velcro lukning der tillader, at man kan folde siderne ned. </a:t>
            </a:r>
          </a:p>
          <a:p>
            <a:r>
              <a:rPr lang="da-DK" dirty="0">
                <a:solidFill>
                  <a:schemeClr val="tx1"/>
                </a:solidFill>
              </a:rPr>
              <a:t>Yderstoffet er i 100 % bomuld.</a:t>
            </a:r>
          </a:p>
          <a:p>
            <a:r>
              <a:rPr lang="da-DK" dirty="0">
                <a:solidFill>
                  <a:schemeClr val="tx1"/>
                </a:solidFill>
              </a:rPr>
              <a:t>Farve hvid 00 og </a:t>
            </a:r>
            <a:r>
              <a:rPr lang="da-DK" dirty="0" err="1">
                <a:solidFill>
                  <a:schemeClr val="tx1"/>
                </a:solidFill>
              </a:rPr>
              <a:t>navy</a:t>
            </a:r>
            <a:r>
              <a:rPr lang="da-DK" dirty="0">
                <a:solidFill>
                  <a:schemeClr val="tx1"/>
                </a:solidFill>
              </a:rPr>
              <a:t> 58</a:t>
            </a:r>
          </a:p>
          <a:p>
            <a:r>
              <a:rPr lang="da-DK" dirty="0">
                <a:solidFill>
                  <a:schemeClr val="tx1"/>
                </a:solidFill>
              </a:rPr>
              <a:t>Artikelnummer: 41077</a:t>
            </a:r>
          </a:p>
          <a:p>
            <a:r>
              <a:rPr lang="da-DK" dirty="0">
                <a:solidFill>
                  <a:schemeClr val="tx1"/>
                </a:solidFill>
              </a:rPr>
              <a:t>Størrelse: 27 cm og 29 cm. </a:t>
            </a:r>
          </a:p>
          <a:p>
            <a:r>
              <a:rPr lang="da-DK" dirty="0">
                <a:solidFill>
                  <a:schemeClr val="tx1"/>
                </a:solidFill>
              </a:rPr>
              <a:t>Pakket i gaveæske. </a:t>
            </a:r>
          </a:p>
          <a:p>
            <a:r>
              <a:rPr lang="da-DK" dirty="0">
                <a:solidFill>
                  <a:schemeClr val="tx1"/>
                </a:solidFill>
                <a:effectLst>
                  <a:outerShdw blurRad="38100" dist="38100" dir="2700000" algn="tl">
                    <a:srgbClr val="000000">
                      <a:alpha val="43137"/>
                    </a:srgbClr>
                  </a:outerShdw>
                </a:effectLst>
              </a:rPr>
              <a:t>169 kr. ex moms </a:t>
            </a:r>
            <a:endParaRPr lang="da-DK" dirty="0">
              <a:solidFill>
                <a:schemeClr val="tx1"/>
              </a:solidFill>
            </a:endParaRPr>
          </a:p>
        </p:txBody>
      </p:sp>
      <p:sp>
        <p:nvSpPr>
          <p:cNvPr id="26" name="Tekstfelt 25">
            <a:extLst>
              <a:ext uri="{FF2B5EF4-FFF2-40B4-BE49-F238E27FC236}">
                <a16:creationId xmlns:a16="http://schemas.microsoft.com/office/drawing/2014/main" id="{CC279AF7-ADB4-4772-9496-DCFCA37D8FD7}"/>
              </a:ext>
            </a:extLst>
          </p:cNvPr>
          <p:cNvSpPr txBox="1"/>
          <p:nvPr/>
        </p:nvSpPr>
        <p:spPr>
          <a:xfrm>
            <a:off x="379890" y="6418088"/>
            <a:ext cx="2150517" cy="2246769"/>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Støbejernslysestager 2-pak</a:t>
            </a:r>
          </a:p>
          <a:p>
            <a:pPr algn="ctr"/>
            <a:r>
              <a:rPr lang="da-DK" dirty="0">
                <a:solidFill>
                  <a:schemeClr val="tx1"/>
                </a:solidFill>
              </a:rPr>
              <a:t>Flotte vendbare lysestager af designer Jon Eliasson. Indersiden er emaljeret i sort eller hvid. </a:t>
            </a:r>
          </a:p>
          <a:p>
            <a:pPr algn="ctr"/>
            <a:r>
              <a:rPr lang="da-DK" dirty="0">
                <a:solidFill>
                  <a:schemeClr val="tx1"/>
                </a:solidFill>
              </a:rPr>
              <a:t>Størrelse 5x12,5 cm. </a:t>
            </a:r>
          </a:p>
          <a:p>
            <a:pPr algn="ctr"/>
            <a:r>
              <a:rPr lang="da-DK" dirty="0">
                <a:solidFill>
                  <a:schemeClr val="tx1"/>
                </a:solidFill>
              </a:rPr>
              <a:t>Artikelnummer: 410880</a:t>
            </a:r>
          </a:p>
          <a:p>
            <a:pPr algn="ctr"/>
            <a:r>
              <a:rPr lang="da-DK" dirty="0">
                <a:solidFill>
                  <a:schemeClr val="tx1"/>
                </a:solidFill>
              </a:rPr>
              <a:t>Sort 99. Hvid 00.</a:t>
            </a:r>
            <a:endParaRPr lang="da-DK" dirty="0">
              <a:solidFill>
                <a:schemeClr val="tx1"/>
              </a:solidFill>
              <a:effectLst>
                <a:outerShdw blurRad="38100" dist="38100" dir="2700000" algn="tl">
                  <a:srgbClr val="000000">
                    <a:alpha val="43137"/>
                  </a:srgbClr>
                </a:outerShdw>
              </a:effectLst>
            </a:endParaRPr>
          </a:p>
          <a:p>
            <a:pPr algn="ctr"/>
            <a:r>
              <a:rPr lang="da-DK" dirty="0">
                <a:solidFill>
                  <a:schemeClr val="tx1"/>
                </a:solidFill>
                <a:effectLst>
                  <a:outerShdw blurRad="38100" dist="38100" dir="2700000" algn="tl">
                    <a:srgbClr val="000000">
                      <a:alpha val="43137"/>
                    </a:srgbClr>
                  </a:outerShdw>
                </a:effectLst>
              </a:rPr>
              <a:t>300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27" name="Tekstfelt 26">
            <a:extLst>
              <a:ext uri="{FF2B5EF4-FFF2-40B4-BE49-F238E27FC236}">
                <a16:creationId xmlns:a16="http://schemas.microsoft.com/office/drawing/2014/main" id="{F6070BF6-9805-47E5-9B6F-2CED0368A0AD}"/>
              </a:ext>
            </a:extLst>
          </p:cNvPr>
          <p:cNvSpPr txBox="1"/>
          <p:nvPr/>
        </p:nvSpPr>
        <p:spPr>
          <a:xfrm>
            <a:off x="3447520" y="6936975"/>
            <a:ext cx="3190491" cy="1600438"/>
          </a:xfrm>
          <a:prstGeom prst="rect">
            <a:avLst/>
          </a:prstGeom>
          <a:noFill/>
        </p:spPr>
        <p:txBody>
          <a:bodyPr wrap="square" rtlCol="0">
            <a:spAutoFit/>
          </a:bodyPr>
          <a:lstStyle/>
          <a:p>
            <a:pPr algn="r"/>
            <a:r>
              <a:rPr lang="da-DK" dirty="0">
                <a:solidFill>
                  <a:schemeClr val="tx1"/>
                </a:solidFill>
                <a:effectLst>
                  <a:outerShdw blurRad="38100" dist="38100" dir="2700000" algn="tl">
                    <a:srgbClr val="000000">
                      <a:alpha val="43137"/>
                    </a:srgbClr>
                  </a:outerShdw>
                </a:effectLst>
              </a:rPr>
              <a:t>Ildlanterner</a:t>
            </a:r>
          </a:p>
          <a:p>
            <a:pPr algn="r"/>
            <a:r>
              <a:rPr lang="da-DK" dirty="0">
                <a:solidFill>
                  <a:schemeClr val="tx1"/>
                </a:solidFill>
              </a:rPr>
              <a:t>Leveres med pyntesten og brænder til sprit samt bakke til bloklys og kronelys. </a:t>
            </a:r>
          </a:p>
          <a:p>
            <a:pPr algn="r"/>
            <a:r>
              <a:rPr lang="da-DK" dirty="0">
                <a:solidFill>
                  <a:schemeClr val="tx1"/>
                </a:solidFill>
              </a:rPr>
              <a:t>Stor: H: 30 cm, Ø (glasset) 17,5 cm </a:t>
            </a:r>
          </a:p>
          <a:p>
            <a:pPr algn="r"/>
            <a:r>
              <a:rPr lang="da-DK" dirty="0">
                <a:solidFill>
                  <a:schemeClr val="tx1"/>
                </a:solidFill>
                <a:effectLst>
                  <a:outerShdw blurRad="38100" dist="38100" dir="2700000" algn="tl">
                    <a:srgbClr val="000000">
                      <a:alpha val="43137"/>
                    </a:srgbClr>
                  </a:outerShdw>
                </a:effectLst>
              </a:rPr>
              <a:t>299 kr. ex. moms</a:t>
            </a:r>
          </a:p>
          <a:p>
            <a:pPr algn="r"/>
            <a:r>
              <a:rPr lang="da-DK" dirty="0">
                <a:solidFill>
                  <a:schemeClr val="tx1"/>
                </a:solidFill>
              </a:rPr>
              <a:t>Lille 2-pak : H 27 cm , Ø (glasset) 14 cm</a:t>
            </a:r>
          </a:p>
          <a:p>
            <a:pPr algn="r"/>
            <a:r>
              <a:rPr lang="da-DK" dirty="0">
                <a:solidFill>
                  <a:schemeClr val="tx1"/>
                </a:solidFill>
                <a:effectLst>
                  <a:outerShdw blurRad="38100" dist="38100" dir="2700000" algn="tl">
                    <a:srgbClr val="000000">
                      <a:alpha val="43137"/>
                    </a:srgbClr>
                  </a:outerShdw>
                </a:effectLst>
              </a:rPr>
              <a:t>299 kr. ex. moms</a:t>
            </a:r>
            <a:endParaRPr lang="da-DK" dirty="0">
              <a:solidFill>
                <a:schemeClr val="tx1"/>
              </a:solidFill>
            </a:endParaRPr>
          </a:p>
        </p:txBody>
      </p:sp>
      <p:pic>
        <p:nvPicPr>
          <p:cNvPr id="22" name="Billede 21">
            <a:extLst>
              <a:ext uri="{FF2B5EF4-FFF2-40B4-BE49-F238E27FC236}">
                <a16:creationId xmlns:a16="http://schemas.microsoft.com/office/drawing/2014/main" id="{5D01B5B1-B7CD-40CB-82A5-2DC1AEA00D34}"/>
              </a:ext>
            </a:extLst>
          </p:cNvPr>
          <p:cNvPicPr>
            <a:picLocks noChangeAspect="1"/>
          </p:cNvPicPr>
          <p:nvPr/>
        </p:nvPicPr>
        <p:blipFill rotWithShape="1">
          <a:blip r:embed="rId7"/>
          <a:srcRect l="3362" t="11613" r="6237" b="19382"/>
          <a:stretch/>
        </p:blipFill>
        <p:spPr>
          <a:xfrm>
            <a:off x="1309302" y="1048679"/>
            <a:ext cx="2150517" cy="2958681"/>
          </a:xfrm>
          <a:prstGeom prst="rect">
            <a:avLst/>
          </a:prstGeom>
        </p:spPr>
      </p:pic>
      <p:pic>
        <p:nvPicPr>
          <p:cNvPr id="24" name="Billede 23">
            <a:extLst>
              <a:ext uri="{FF2B5EF4-FFF2-40B4-BE49-F238E27FC236}">
                <a16:creationId xmlns:a16="http://schemas.microsoft.com/office/drawing/2014/main" id="{69E8E0D7-F23D-4115-AE0C-6440AE69F109}"/>
              </a:ext>
            </a:extLst>
          </p:cNvPr>
          <p:cNvPicPr>
            <a:picLocks noChangeAspect="1"/>
          </p:cNvPicPr>
          <p:nvPr/>
        </p:nvPicPr>
        <p:blipFill rotWithShape="1">
          <a:blip r:embed="rId8"/>
          <a:srcRect t="37549"/>
          <a:stretch/>
        </p:blipFill>
        <p:spPr>
          <a:xfrm>
            <a:off x="358317" y="4487707"/>
            <a:ext cx="2150517" cy="1882911"/>
          </a:xfrm>
          <a:prstGeom prst="rect">
            <a:avLst/>
          </a:prstGeom>
        </p:spPr>
      </p:pic>
      <p:pic>
        <p:nvPicPr>
          <p:cNvPr id="11" name="Billede 10">
            <a:extLst>
              <a:ext uri="{FF2B5EF4-FFF2-40B4-BE49-F238E27FC236}">
                <a16:creationId xmlns:a16="http://schemas.microsoft.com/office/drawing/2014/main" id="{7BB26832-092C-4041-9937-ABF757C1EC6B}"/>
              </a:ext>
            </a:extLst>
          </p:cNvPr>
          <p:cNvPicPr>
            <a:picLocks noChangeAspect="1"/>
          </p:cNvPicPr>
          <p:nvPr/>
        </p:nvPicPr>
        <p:blipFill rotWithShape="1">
          <a:blip r:embed="rId9"/>
          <a:srcRect r="3629"/>
          <a:stretch/>
        </p:blipFill>
        <p:spPr>
          <a:xfrm>
            <a:off x="4531842" y="3958068"/>
            <a:ext cx="2032471" cy="3006894"/>
          </a:xfrm>
          <a:prstGeom prst="rect">
            <a:avLst/>
          </a:prstGeom>
        </p:spPr>
      </p:pic>
      <p:pic>
        <p:nvPicPr>
          <p:cNvPr id="25" name="Billede 24">
            <a:hlinkClick r:id="rId10"/>
            <a:extLst>
              <a:ext uri="{FF2B5EF4-FFF2-40B4-BE49-F238E27FC236}">
                <a16:creationId xmlns:a16="http://schemas.microsoft.com/office/drawing/2014/main" id="{C4588B24-CFC5-4355-8870-AB401ACC18B7}"/>
              </a:ext>
            </a:extLst>
          </p:cNvPr>
          <p:cNvPicPr>
            <a:picLocks noChangeAspect="1"/>
          </p:cNvPicPr>
          <p:nvPr/>
        </p:nvPicPr>
        <p:blipFill rotWithShape="1">
          <a:blip r:embed="rId11">
            <a:extLst>
              <a:ext uri="{28A0092B-C50C-407E-A947-70E740481C1C}">
                <a14:useLocalDpi xmlns:a14="http://schemas.microsoft.com/office/drawing/2010/main" val="0"/>
              </a:ext>
            </a:extLst>
          </a:blip>
          <a:srcRect l="30256" t="25627" r="30974" b="26572"/>
          <a:stretch/>
        </p:blipFill>
        <p:spPr>
          <a:xfrm>
            <a:off x="3061525" y="4527735"/>
            <a:ext cx="741876" cy="380647"/>
          </a:xfrm>
          <a:prstGeom prst="rect">
            <a:avLst/>
          </a:prstGeom>
        </p:spPr>
      </p:pic>
      <p:sp>
        <p:nvSpPr>
          <p:cNvPr id="3" name="Pladsholder til slidenummer 2">
            <a:extLst>
              <a:ext uri="{FF2B5EF4-FFF2-40B4-BE49-F238E27FC236}">
                <a16:creationId xmlns:a16="http://schemas.microsoft.com/office/drawing/2014/main" id="{079ADCBD-E53F-44A8-8E58-C6FF4C751524}"/>
              </a:ext>
            </a:extLst>
          </p:cNvPr>
          <p:cNvSpPr>
            <a:spLocks noGrp="1"/>
          </p:cNvSpPr>
          <p:nvPr>
            <p:ph type="sldNum" sz="quarter" idx="10"/>
          </p:nvPr>
        </p:nvSpPr>
        <p:spPr/>
        <p:txBody>
          <a:bodyPr/>
          <a:lstStyle/>
          <a:p>
            <a:pPr>
              <a:defRPr/>
            </a:pPr>
            <a:r>
              <a:rPr lang="da-DK"/>
              <a:t>1</a:t>
            </a:r>
          </a:p>
        </p:txBody>
      </p:sp>
      <p:sp>
        <p:nvSpPr>
          <p:cNvPr id="19" name="Pladsholder til slidenummer 1">
            <a:extLst>
              <a:ext uri="{FF2B5EF4-FFF2-40B4-BE49-F238E27FC236}">
                <a16:creationId xmlns:a16="http://schemas.microsoft.com/office/drawing/2014/main" id="{923EAEAE-2BFA-4781-8F68-101CC672A20D}"/>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24</a:t>
            </a:r>
          </a:p>
        </p:txBody>
      </p:sp>
    </p:spTree>
    <p:extLst>
      <p:ext uri="{BB962C8B-B14F-4D97-AF65-F5344CB8AC3E}">
        <p14:creationId xmlns:p14="http://schemas.microsoft.com/office/powerpoint/2010/main" val="326261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Relateret billede">
            <a:extLst>
              <a:ext uri="{FF2B5EF4-FFF2-40B4-BE49-F238E27FC236}">
                <a16:creationId xmlns:a16="http://schemas.microsoft.com/office/drawing/2014/main" id="{E45F4B5B-D0C2-4CD5-A029-6F4965D0D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3" y="3626790"/>
            <a:ext cx="1666383" cy="1081059"/>
          </a:xfrm>
          <a:prstGeom prst="rect">
            <a:avLst/>
          </a:prstGeom>
          <a:noFill/>
          <a:extLst>
            <a:ext uri="{909E8E84-426E-40DD-AFC4-6F175D3DCCD1}">
              <a14:hiddenFill xmlns:a14="http://schemas.microsoft.com/office/drawing/2010/main">
                <a:solidFill>
                  <a:srgbClr val="FFFFFF"/>
                </a:solidFill>
              </a14:hiddenFill>
            </a:ext>
          </a:extLst>
        </p:spPr>
      </p:pic>
      <p:sp>
        <p:nvSpPr>
          <p:cNvPr id="33794" name="Pladsholder til diasnummer 1"/>
          <p:cNvSpPr>
            <a:spLocks noGrp="1"/>
          </p:cNvSpPr>
          <p:nvPr>
            <p:ph type="sldNum" sz="quarter" idx="10"/>
          </p:nvPr>
        </p:nvSpPr>
        <p:spPr>
          <a:noFill/>
        </p:spPr>
        <p:txBody>
          <a:bodyPr/>
          <a:lstStyle/>
          <a:p>
            <a:fld id="{7CD41BEE-DBB1-4F36-BD76-B2FC52AF7DF6}" type="slidenum">
              <a:rPr lang="da-DK" smtClean="0"/>
              <a:pPr/>
              <a:t>25</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5" name="Billede 4">
            <a:extLst>
              <a:ext uri="{FF2B5EF4-FFF2-40B4-BE49-F238E27FC236}">
                <a16:creationId xmlns:a16="http://schemas.microsoft.com/office/drawing/2014/main" id="{F722F4DB-006B-4682-8B18-0DD686896658}"/>
              </a:ext>
            </a:extLst>
          </p:cNvPr>
          <p:cNvPicPr>
            <a:picLocks noChangeAspect="1"/>
          </p:cNvPicPr>
          <p:nvPr/>
        </p:nvPicPr>
        <p:blipFill>
          <a:blip r:embed="rId4"/>
          <a:stretch>
            <a:fillRect/>
          </a:stretch>
        </p:blipFill>
        <p:spPr>
          <a:xfrm>
            <a:off x="206704" y="3856499"/>
            <a:ext cx="838200" cy="2638425"/>
          </a:xfrm>
          <a:prstGeom prst="rect">
            <a:avLst/>
          </a:prstGeom>
        </p:spPr>
      </p:pic>
      <p:pic>
        <p:nvPicPr>
          <p:cNvPr id="6" name="Billede 5">
            <a:extLst>
              <a:ext uri="{FF2B5EF4-FFF2-40B4-BE49-F238E27FC236}">
                <a16:creationId xmlns:a16="http://schemas.microsoft.com/office/drawing/2014/main" id="{DF77DF87-49B2-4DB6-A2E7-CDB5646453BF}"/>
              </a:ext>
            </a:extLst>
          </p:cNvPr>
          <p:cNvPicPr>
            <a:picLocks noChangeAspect="1"/>
          </p:cNvPicPr>
          <p:nvPr/>
        </p:nvPicPr>
        <p:blipFill rotWithShape="1">
          <a:blip r:embed="rId5"/>
          <a:srcRect t="-1" b="1543"/>
          <a:stretch/>
        </p:blipFill>
        <p:spPr>
          <a:xfrm>
            <a:off x="237685" y="72800"/>
            <a:ext cx="2669033" cy="3531194"/>
          </a:xfrm>
          <a:prstGeom prst="rect">
            <a:avLst/>
          </a:prstGeom>
        </p:spPr>
      </p:pic>
      <p:pic>
        <p:nvPicPr>
          <p:cNvPr id="9" name="Billede 8">
            <a:extLst>
              <a:ext uri="{FF2B5EF4-FFF2-40B4-BE49-F238E27FC236}">
                <a16:creationId xmlns:a16="http://schemas.microsoft.com/office/drawing/2014/main" id="{50D14A76-3486-4134-9156-7F827B4C2D73}"/>
              </a:ext>
            </a:extLst>
          </p:cNvPr>
          <p:cNvPicPr>
            <a:picLocks noChangeAspect="1"/>
          </p:cNvPicPr>
          <p:nvPr/>
        </p:nvPicPr>
        <p:blipFill>
          <a:blip r:embed="rId6"/>
          <a:stretch>
            <a:fillRect/>
          </a:stretch>
        </p:blipFill>
        <p:spPr>
          <a:xfrm>
            <a:off x="1542000" y="5804319"/>
            <a:ext cx="1912689" cy="2056403"/>
          </a:xfrm>
          <a:prstGeom prst="rect">
            <a:avLst/>
          </a:prstGeom>
        </p:spPr>
      </p:pic>
      <p:pic>
        <p:nvPicPr>
          <p:cNvPr id="11" name="Billede 10" descr="Et billede, der indeholder himmel, kost&#10;&#10;Automatisk genereret beskrivelse">
            <a:extLst>
              <a:ext uri="{FF2B5EF4-FFF2-40B4-BE49-F238E27FC236}">
                <a16:creationId xmlns:a16="http://schemas.microsoft.com/office/drawing/2014/main" id="{8AE03D03-A1DB-43A1-B484-618910CD14EF}"/>
              </a:ext>
            </a:extLst>
          </p:cNvPr>
          <p:cNvPicPr>
            <a:picLocks noChangeAspect="1"/>
          </p:cNvPicPr>
          <p:nvPr/>
        </p:nvPicPr>
        <p:blipFill rotWithShape="1">
          <a:blip r:embed="rId7">
            <a:extLst>
              <a:ext uri="{28A0092B-C50C-407E-A947-70E740481C1C}">
                <a14:useLocalDpi xmlns:a14="http://schemas.microsoft.com/office/drawing/2010/main" val="0"/>
              </a:ext>
            </a:extLst>
          </a:blip>
          <a:srcRect l="21783" t="786" r="47107"/>
          <a:stretch/>
        </p:blipFill>
        <p:spPr>
          <a:xfrm>
            <a:off x="3766646" y="1167536"/>
            <a:ext cx="2717288" cy="6094096"/>
          </a:xfrm>
          <a:prstGeom prst="rect">
            <a:avLst/>
          </a:prstGeom>
        </p:spPr>
      </p:pic>
      <p:sp>
        <p:nvSpPr>
          <p:cNvPr id="21" name="Tekstfelt 20">
            <a:extLst>
              <a:ext uri="{FF2B5EF4-FFF2-40B4-BE49-F238E27FC236}">
                <a16:creationId xmlns:a16="http://schemas.microsoft.com/office/drawing/2014/main" id="{1F2A3C4B-6C8D-4C2E-8F3D-0DD1EE5FCB97}"/>
              </a:ext>
            </a:extLst>
          </p:cNvPr>
          <p:cNvSpPr txBox="1"/>
          <p:nvPr/>
        </p:nvSpPr>
        <p:spPr>
          <a:xfrm>
            <a:off x="2354654" y="259517"/>
            <a:ext cx="2150517" cy="954107"/>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Hjertelanterne </a:t>
            </a:r>
          </a:p>
          <a:p>
            <a:pPr algn="ctr"/>
            <a:r>
              <a:rPr lang="da-DK" dirty="0">
                <a:solidFill>
                  <a:schemeClr val="tx1"/>
                </a:solidFill>
              </a:rPr>
              <a:t>32x10x48 cm</a:t>
            </a:r>
          </a:p>
          <a:p>
            <a:pPr algn="ctr"/>
            <a:r>
              <a:rPr lang="da-DK" dirty="0">
                <a:solidFill>
                  <a:schemeClr val="tx1"/>
                </a:solidFill>
                <a:effectLst>
                  <a:outerShdw blurRad="38100" dist="38100" dir="2700000" algn="tl">
                    <a:srgbClr val="000000">
                      <a:alpha val="43137"/>
                    </a:srgbClr>
                  </a:outerShdw>
                </a:effectLst>
              </a:rPr>
              <a:t>349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22" name="Tekstfelt 21">
            <a:extLst>
              <a:ext uri="{FF2B5EF4-FFF2-40B4-BE49-F238E27FC236}">
                <a16:creationId xmlns:a16="http://schemas.microsoft.com/office/drawing/2014/main" id="{AE8AAF7B-EA88-47E1-A54F-619D4D296AF4}"/>
              </a:ext>
            </a:extLst>
          </p:cNvPr>
          <p:cNvSpPr txBox="1"/>
          <p:nvPr/>
        </p:nvSpPr>
        <p:spPr>
          <a:xfrm>
            <a:off x="1183681" y="4607625"/>
            <a:ext cx="1031917" cy="1169551"/>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Lyseslukker</a:t>
            </a:r>
          </a:p>
          <a:p>
            <a:pPr algn="ctr"/>
            <a:r>
              <a:rPr lang="da-DK" dirty="0">
                <a:solidFill>
                  <a:schemeClr val="tx1"/>
                </a:solidFill>
              </a:rPr>
              <a:t>28 cm</a:t>
            </a:r>
          </a:p>
          <a:p>
            <a:pPr algn="ctr"/>
            <a:r>
              <a:rPr lang="da-DK" dirty="0">
                <a:solidFill>
                  <a:schemeClr val="tx1"/>
                </a:solidFill>
                <a:effectLst>
                  <a:outerShdw blurRad="38100" dist="38100" dir="2700000" algn="tl">
                    <a:srgbClr val="000000">
                      <a:alpha val="43137"/>
                    </a:srgbClr>
                  </a:outerShdw>
                </a:effectLst>
              </a:rPr>
              <a:t>59,95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23" name="Tekstfelt 22">
            <a:extLst>
              <a:ext uri="{FF2B5EF4-FFF2-40B4-BE49-F238E27FC236}">
                <a16:creationId xmlns:a16="http://schemas.microsoft.com/office/drawing/2014/main" id="{AA7C8A45-A1F1-4379-A7AF-1416FA5067CC}"/>
              </a:ext>
            </a:extLst>
          </p:cNvPr>
          <p:cNvSpPr txBox="1"/>
          <p:nvPr/>
        </p:nvSpPr>
        <p:spPr>
          <a:xfrm>
            <a:off x="680046" y="7901650"/>
            <a:ext cx="3382668" cy="1169551"/>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Julemandstallerken</a:t>
            </a:r>
          </a:p>
          <a:p>
            <a:pPr algn="ctr"/>
            <a:r>
              <a:rPr lang="da-DK" dirty="0">
                <a:solidFill>
                  <a:schemeClr val="tx1"/>
                </a:solidFill>
              </a:rPr>
              <a:t>Perfekt til småkager, pålæg, nødder osv.</a:t>
            </a:r>
          </a:p>
          <a:p>
            <a:pPr algn="ctr"/>
            <a:r>
              <a:rPr lang="da-DK" dirty="0">
                <a:solidFill>
                  <a:schemeClr val="tx1"/>
                </a:solidFill>
              </a:rPr>
              <a:t>Diameter 22,5 cm. 5,5 cm høj. </a:t>
            </a:r>
          </a:p>
          <a:p>
            <a:pPr algn="ctr"/>
            <a:r>
              <a:rPr lang="da-DK" dirty="0">
                <a:solidFill>
                  <a:schemeClr val="tx1"/>
                </a:solidFill>
                <a:effectLst>
                  <a:outerShdw blurRad="38100" dist="38100" dir="2700000" algn="tl">
                    <a:srgbClr val="000000">
                      <a:alpha val="43137"/>
                    </a:srgbClr>
                  </a:outerShdw>
                </a:effectLst>
              </a:rPr>
              <a:t>49,95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24" name="Tekstfelt 23">
            <a:extLst>
              <a:ext uri="{FF2B5EF4-FFF2-40B4-BE49-F238E27FC236}">
                <a16:creationId xmlns:a16="http://schemas.microsoft.com/office/drawing/2014/main" id="{C0884731-48C1-4AD6-983E-94824099A5E9}"/>
              </a:ext>
            </a:extLst>
          </p:cNvPr>
          <p:cNvSpPr txBox="1"/>
          <p:nvPr/>
        </p:nvSpPr>
        <p:spPr>
          <a:xfrm>
            <a:off x="4249737" y="7415074"/>
            <a:ext cx="2150517" cy="954107"/>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Kost julemand</a:t>
            </a:r>
          </a:p>
          <a:p>
            <a:pPr algn="ctr"/>
            <a:r>
              <a:rPr lang="da-DK" dirty="0">
                <a:solidFill>
                  <a:schemeClr val="tx1"/>
                </a:solidFill>
                <a:effectLst>
                  <a:outerShdw blurRad="38100" dist="38100" dir="2700000" algn="tl">
                    <a:srgbClr val="000000">
                      <a:alpha val="43137"/>
                    </a:srgbClr>
                  </a:outerShdw>
                </a:effectLst>
              </a:rPr>
              <a:t>127 cm</a:t>
            </a:r>
            <a:endParaRPr lang="da-DK" dirty="0">
              <a:solidFill>
                <a:schemeClr val="tx1"/>
              </a:solidFill>
            </a:endParaRPr>
          </a:p>
          <a:p>
            <a:pPr algn="ctr"/>
            <a:r>
              <a:rPr lang="da-DK" dirty="0">
                <a:solidFill>
                  <a:schemeClr val="tx1"/>
                </a:solidFill>
                <a:effectLst>
                  <a:outerShdw blurRad="38100" dist="38100" dir="2700000" algn="tl">
                    <a:srgbClr val="000000">
                      <a:alpha val="43137"/>
                    </a:srgbClr>
                  </a:outerShdw>
                </a:effectLst>
              </a:rPr>
              <a:t>249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pic>
        <p:nvPicPr>
          <p:cNvPr id="5126" name="Picture 6" descr="Billedresultat for christmas decorations">
            <a:extLst>
              <a:ext uri="{FF2B5EF4-FFF2-40B4-BE49-F238E27FC236}">
                <a16:creationId xmlns:a16="http://schemas.microsoft.com/office/drawing/2014/main" id="{507B5B4D-D0E4-48C7-A60D-6F300935FEE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485" t="2406" r="24050" b="2118"/>
          <a:stretch/>
        </p:blipFill>
        <p:spPr bwMode="auto">
          <a:xfrm>
            <a:off x="5394614" y="7958"/>
            <a:ext cx="802698" cy="95529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slidenummer 1">
            <a:extLst>
              <a:ext uri="{FF2B5EF4-FFF2-40B4-BE49-F238E27FC236}">
                <a16:creationId xmlns:a16="http://schemas.microsoft.com/office/drawing/2014/main" id="{BD643095-FC30-4E8D-A181-31C9E92B5DFC}"/>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25</a:t>
            </a:r>
          </a:p>
        </p:txBody>
      </p:sp>
    </p:spTree>
    <p:extLst>
      <p:ext uri="{BB962C8B-B14F-4D97-AF65-F5344CB8AC3E}">
        <p14:creationId xmlns:p14="http://schemas.microsoft.com/office/powerpoint/2010/main" val="3662323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illedresultat for christmas decorations">
            <a:extLst>
              <a:ext uri="{FF2B5EF4-FFF2-40B4-BE49-F238E27FC236}">
                <a16:creationId xmlns:a16="http://schemas.microsoft.com/office/drawing/2014/main" id="{CC512959-A687-4979-9C59-5A0149C755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1" t="3562" r="44229" b="36326"/>
          <a:stretch/>
        </p:blipFill>
        <p:spPr bwMode="auto">
          <a:xfrm>
            <a:off x="257177" y="101240"/>
            <a:ext cx="1927224" cy="2576649"/>
          </a:xfrm>
          <a:prstGeom prst="rect">
            <a:avLst/>
          </a:prstGeom>
          <a:noFill/>
          <a:extLst>
            <a:ext uri="{909E8E84-426E-40DD-AFC4-6F175D3DCCD1}">
              <a14:hiddenFill xmlns:a14="http://schemas.microsoft.com/office/drawing/2010/main">
                <a:solidFill>
                  <a:srgbClr val="FFFFFF"/>
                </a:solidFill>
              </a14:hiddenFill>
            </a:ext>
          </a:extLst>
        </p:spPr>
      </p:pic>
      <p:sp>
        <p:nvSpPr>
          <p:cNvPr id="33794" name="Pladsholder til diasnummer 1"/>
          <p:cNvSpPr>
            <a:spLocks noGrp="1"/>
          </p:cNvSpPr>
          <p:nvPr>
            <p:ph type="sldNum" sz="quarter" idx="10"/>
          </p:nvPr>
        </p:nvSpPr>
        <p:spPr>
          <a:noFill/>
        </p:spPr>
        <p:txBody>
          <a:bodyPr/>
          <a:lstStyle/>
          <a:p>
            <a:fld id="{7CD41BEE-DBB1-4F36-BD76-B2FC52AF7DF6}" type="slidenum">
              <a:rPr lang="da-DK" smtClean="0"/>
              <a:pPr/>
              <a:t>26</a:t>
            </a:fld>
            <a:endParaRPr lang="da-DK"/>
          </a:p>
        </p:txBody>
      </p:sp>
      <p:sp>
        <p:nvSpPr>
          <p:cNvPr id="33796" name="Tekstboks 9"/>
          <p:cNvSpPr txBox="1">
            <a:spLocks noChangeArrowheads="1"/>
          </p:cNvSpPr>
          <p:nvPr/>
        </p:nvSpPr>
        <p:spPr bwMode="auto">
          <a:xfrm>
            <a:off x="2136837" y="2192889"/>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9" name="Billede 8">
            <a:extLst>
              <a:ext uri="{FF2B5EF4-FFF2-40B4-BE49-F238E27FC236}">
                <a16:creationId xmlns:a16="http://schemas.microsoft.com/office/drawing/2014/main" id="{5C1E07DB-54AA-48DC-B427-F0F30DD79F77}"/>
              </a:ext>
            </a:extLst>
          </p:cNvPr>
          <p:cNvPicPr>
            <a:picLocks noChangeAspect="1"/>
          </p:cNvPicPr>
          <p:nvPr/>
        </p:nvPicPr>
        <p:blipFill>
          <a:blip r:embed="rId4"/>
          <a:stretch>
            <a:fillRect/>
          </a:stretch>
        </p:blipFill>
        <p:spPr>
          <a:xfrm>
            <a:off x="3821164" y="512886"/>
            <a:ext cx="2674333" cy="1745450"/>
          </a:xfrm>
          <a:prstGeom prst="rect">
            <a:avLst/>
          </a:prstGeom>
        </p:spPr>
      </p:pic>
      <p:pic>
        <p:nvPicPr>
          <p:cNvPr id="10" name="Billede 9">
            <a:extLst>
              <a:ext uri="{FF2B5EF4-FFF2-40B4-BE49-F238E27FC236}">
                <a16:creationId xmlns:a16="http://schemas.microsoft.com/office/drawing/2014/main" id="{1EB87BDE-5475-4DFA-844A-84F54784A669}"/>
              </a:ext>
            </a:extLst>
          </p:cNvPr>
          <p:cNvPicPr>
            <a:picLocks noChangeAspect="1"/>
          </p:cNvPicPr>
          <p:nvPr/>
        </p:nvPicPr>
        <p:blipFill>
          <a:blip r:embed="rId5"/>
          <a:stretch>
            <a:fillRect/>
          </a:stretch>
        </p:blipFill>
        <p:spPr>
          <a:xfrm>
            <a:off x="4251859" y="5167433"/>
            <a:ext cx="1996472" cy="2267526"/>
          </a:xfrm>
          <a:prstGeom prst="rect">
            <a:avLst/>
          </a:prstGeom>
        </p:spPr>
      </p:pic>
      <p:pic>
        <p:nvPicPr>
          <p:cNvPr id="11" name="Billede 10">
            <a:extLst>
              <a:ext uri="{FF2B5EF4-FFF2-40B4-BE49-F238E27FC236}">
                <a16:creationId xmlns:a16="http://schemas.microsoft.com/office/drawing/2014/main" id="{BBAB8907-5BB6-4A39-B717-EBDFE7C8B620}"/>
              </a:ext>
            </a:extLst>
          </p:cNvPr>
          <p:cNvPicPr>
            <a:picLocks noChangeAspect="1"/>
          </p:cNvPicPr>
          <p:nvPr/>
        </p:nvPicPr>
        <p:blipFill>
          <a:blip r:embed="rId6"/>
          <a:stretch>
            <a:fillRect/>
          </a:stretch>
        </p:blipFill>
        <p:spPr>
          <a:xfrm>
            <a:off x="1358902" y="1541631"/>
            <a:ext cx="1927224" cy="4186185"/>
          </a:xfrm>
          <a:prstGeom prst="rect">
            <a:avLst/>
          </a:prstGeom>
        </p:spPr>
      </p:pic>
      <p:pic>
        <p:nvPicPr>
          <p:cNvPr id="6150" name="Picture 6" descr="Billedresultat for christmas decorations">
            <a:extLst>
              <a:ext uri="{FF2B5EF4-FFF2-40B4-BE49-F238E27FC236}">
                <a16:creationId xmlns:a16="http://schemas.microsoft.com/office/drawing/2014/main" id="{C4B28A72-2C6C-4F2E-9A2C-FEE31CE206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851" b="25004"/>
          <a:stretch/>
        </p:blipFill>
        <p:spPr bwMode="auto">
          <a:xfrm>
            <a:off x="3557588" y="3574330"/>
            <a:ext cx="3038475" cy="829898"/>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16C70177-B3AA-4632-90C3-FFF208D524B0}"/>
              </a:ext>
            </a:extLst>
          </p:cNvPr>
          <p:cNvSpPr txBox="1"/>
          <p:nvPr/>
        </p:nvSpPr>
        <p:spPr>
          <a:xfrm>
            <a:off x="821308" y="5820664"/>
            <a:ext cx="3114128" cy="954107"/>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Telefonboks med vand og lys.</a:t>
            </a:r>
          </a:p>
          <a:p>
            <a:pPr algn="ctr"/>
            <a:r>
              <a:rPr lang="da-DK" dirty="0">
                <a:solidFill>
                  <a:schemeClr val="tx1"/>
                </a:solidFill>
                <a:effectLst>
                  <a:outerShdw blurRad="38100" dist="38100" dir="2700000" algn="tl">
                    <a:srgbClr val="000000">
                      <a:alpha val="43137"/>
                    </a:srgbClr>
                  </a:outerShdw>
                </a:effectLst>
              </a:rPr>
              <a:t> </a:t>
            </a:r>
            <a:r>
              <a:rPr lang="da-DK" b="0" dirty="0">
                <a:solidFill>
                  <a:schemeClr val="tx1"/>
                </a:solidFill>
                <a:effectLst>
                  <a:outerShdw blurRad="38100" dist="38100" dir="2700000" algn="tl">
                    <a:srgbClr val="000000">
                      <a:alpha val="43137"/>
                    </a:srgbClr>
                  </a:outerShdw>
                </a:effectLst>
              </a:rPr>
              <a:t>26,5 cm høj, 10,5 cm dyb, 10,5 cm bred. </a:t>
            </a:r>
          </a:p>
          <a:p>
            <a:pPr algn="ctr"/>
            <a:r>
              <a:rPr lang="da-DK" dirty="0">
                <a:solidFill>
                  <a:schemeClr val="tx1"/>
                </a:solidFill>
                <a:effectLst>
                  <a:outerShdw blurRad="38100" dist="38100" dir="2700000" algn="tl">
                    <a:srgbClr val="000000">
                      <a:alpha val="43137"/>
                    </a:srgbClr>
                  </a:outerShdw>
                </a:effectLst>
              </a:rPr>
              <a:t>280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17" name="Tekstfelt 16">
            <a:extLst>
              <a:ext uri="{FF2B5EF4-FFF2-40B4-BE49-F238E27FC236}">
                <a16:creationId xmlns:a16="http://schemas.microsoft.com/office/drawing/2014/main" id="{D03A4AFF-F2F0-4571-ABB6-E567D1AD1D4B}"/>
              </a:ext>
            </a:extLst>
          </p:cNvPr>
          <p:cNvSpPr txBox="1"/>
          <p:nvPr/>
        </p:nvSpPr>
        <p:spPr>
          <a:xfrm>
            <a:off x="3972437" y="2515860"/>
            <a:ext cx="2589736" cy="954107"/>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Juletog med musik, lys og vand</a:t>
            </a:r>
          </a:p>
          <a:p>
            <a:pPr algn="ctr"/>
            <a:r>
              <a:rPr lang="da-DK" b="0" dirty="0">
                <a:solidFill>
                  <a:schemeClr val="tx1"/>
                </a:solidFill>
              </a:rPr>
              <a:t>29 cm bred, 9 cm dyb og 17</a:t>
            </a:r>
            <a:r>
              <a:rPr lang="da-DK" b="0" dirty="0">
                <a:solidFill>
                  <a:schemeClr val="tx1"/>
                </a:solidFill>
                <a:effectLst>
                  <a:outerShdw blurRad="38100" dist="38100" dir="2700000" algn="tl">
                    <a:srgbClr val="000000">
                      <a:alpha val="43137"/>
                    </a:srgbClr>
                  </a:outerShdw>
                </a:effectLst>
              </a:rPr>
              <a:t> cm høj</a:t>
            </a:r>
            <a:endParaRPr lang="da-DK" b="0" dirty="0">
              <a:solidFill>
                <a:schemeClr val="tx1"/>
              </a:solidFill>
            </a:endParaRPr>
          </a:p>
          <a:p>
            <a:pPr algn="ctr"/>
            <a:r>
              <a:rPr lang="da-DK" dirty="0">
                <a:solidFill>
                  <a:schemeClr val="tx1"/>
                </a:solidFill>
                <a:effectLst>
                  <a:outerShdw blurRad="38100" dist="38100" dir="2700000" algn="tl">
                    <a:srgbClr val="000000">
                      <a:alpha val="43137"/>
                    </a:srgbClr>
                  </a:outerShdw>
                </a:effectLst>
              </a:rPr>
              <a:t>399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sp>
        <p:nvSpPr>
          <p:cNvPr id="18" name="Tekstfelt 17">
            <a:extLst>
              <a:ext uri="{FF2B5EF4-FFF2-40B4-BE49-F238E27FC236}">
                <a16:creationId xmlns:a16="http://schemas.microsoft.com/office/drawing/2014/main" id="{A11839EA-3CB0-4C74-B603-A9604022ABAF}"/>
              </a:ext>
            </a:extLst>
          </p:cNvPr>
          <p:cNvSpPr txBox="1"/>
          <p:nvPr/>
        </p:nvSpPr>
        <p:spPr>
          <a:xfrm>
            <a:off x="3821164" y="7746730"/>
            <a:ext cx="2704013" cy="954107"/>
          </a:xfrm>
          <a:prstGeom prst="rect">
            <a:avLst/>
          </a:prstGeom>
          <a:noFill/>
        </p:spPr>
        <p:txBody>
          <a:bodyPr wrap="square" rtlCol="0">
            <a:spAutoFit/>
          </a:bodyPr>
          <a:lstStyle/>
          <a:p>
            <a:pPr algn="ctr"/>
            <a:r>
              <a:rPr lang="da-DK" dirty="0" err="1">
                <a:solidFill>
                  <a:schemeClr val="tx1"/>
                </a:solidFill>
                <a:effectLst>
                  <a:outerShdw blurRad="38100" dist="38100" dir="2700000" algn="tl">
                    <a:srgbClr val="000000">
                      <a:alpha val="43137"/>
                    </a:srgbClr>
                  </a:outerShdw>
                </a:effectLst>
              </a:rPr>
              <a:t>Retro</a:t>
            </a:r>
            <a:r>
              <a:rPr lang="da-DK" dirty="0">
                <a:solidFill>
                  <a:schemeClr val="tx1"/>
                </a:solidFill>
                <a:effectLst>
                  <a:outerShdw blurRad="38100" dist="38100" dir="2700000" algn="tl">
                    <a:srgbClr val="000000">
                      <a:alpha val="43137"/>
                    </a:srgbClr>
                  </a:outerShdw>
                </a:effectLst>
              </a:rPr>
              <a:t> TV med musik, lys og vand</a:t>
            </a:r>
          </a:p>
          <a:p>
            <a:pPr algn="ctr"/>
            <a:r>
              <a:rPr lang="da-DK" b="0" dirty="0">
                <a:solidFill>
                  <a:schemeClr val="tx1"/>
                </a:solidFill>
                <a:effectLst>
                  <a:outerShdw blurRad="38100" dist="38100" dir="2700000" algn="tl">
                    <a:srgbClr val="000000">
                      <a:alpha val="43137"/>
                    </a:srgbClr>
                  </a:outerShdw>
                </a:effectLst>
              </a:rPr>
              <a:t>21 cm høj, 7 cm dyb, 17 cm bred. </a:t>
            </a:r>
            <a:endParaRPr lang="da-DK" b="0" dirty="0">
              <a:solidFill>
                <a:schemeClr val="tx1"/>
              </a:solidFill>
            </a:endParaRPr>
          </a:p>
          <a:p>
            <a:pPr algn="ctr"/>
            <a:r>
              <a:rPr lang="da-DK" dirty="0">
                <a:solidFill>
                  <a:schemeClr val="tx1"/>
                </a:solidFill>
                <a:effectLst>
                  <a:outerShdw blurRad="38100" dist="38100" dir="2700000" algn="tl">
                    <a:srgbClr val="000000">
                      <a:alpha val="43137"/>
                    </a:srgbClr>
                  </a:outerShdw>
                </a:effectLst>
              </a:rPr>
              <a:t>290 kr. ex. moms</a:t>
            </a:r>
            <a:endParaRPr lang="da-DK" dirty="0">
              <a:solidFill>
                <a:schemeClr val="tx1"/>
              </a:solidFill>
            </a:endParaRPr>
          </a:p>
          <a:p>
            <a:endParaRPr lang="da-DK" dirty="0">
              <a:solidFill>
                <a:schemeClr val="tx1"/>
              </a:solidFill>
              <a:effectLst>
                <a:outerShdw blurRad="38100" dist="38100" dir="2700000" algn="tl">
                  <a:srgbClr val="000000">
                    <a:alpha val="43137"/>
                  </a:srgbClr>
                </a:outerShdw>
              </a:effectLst>
            </a:endParaRPr>
          </a:p>
        </p:txBody>
      </p:sp>
      <p:pic>
        <p:nvPicPr>
          <p:cNvPr id="5122" name="Picture 2" descr="Billedresultat for kristtjÃ¸rn">
            <a:extLst>
              <a:ext uri="{FF2B5EF4-FFF2-40B4-BE49-F238E27FC236}">
                <a16:creationId xmlns:a16="http://schemas.microsoft.com/office/drawing/2014/main" id="{89BAF1F5-07C0-4F98-8C6E-2063367644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1074" y="6650154"/>
            <a:ext cx="1927224" cy="1927224"/>
          </a:xfrm>
          <a:prstGeom prst="rect">
            <a:avLst/>
          </a:prstGeom>
          <a:noFill/>
          <a:extLst>
            <a:ext uri="{909E8E84-426E-40DD-AFC4-6F175D3DCCD1}">
              <a14:hiddenFill xmlns:a14="http://schemas.microsoft.com/office/drawing/2010/main">
                <a:solidFill>
                  <a:srgbClr val="FFFFFF"/>
                </a:solidFill>
              </a14:hiddenFill>
            </a:ext>
          </a:extLst>
        </p:spPr>
      </p:pic>
      <p:sp>
        <p:nvSpPr>
          <p:cNvPr id="15" name="Pladsholder til slidenummer 1">
            <a:extLst>
              <a:ext uri="{FF2B5EF4-FFF2-40B4-BE49-F238E27FC236}">
                <a16:creationId xmlns:a16="http://schemas.microsoft.com/office/drawing/2014/main" id="{BA059A82-7732-463C-B9DC-3DEAE6470970}"/>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26</a:t>
            </a:r>
          </a:p>
        </p:txBody>
      </p:sp>
    </p:spTree>
    <p:extLst>
      <p:ext uri="{BB962C8B-B14F-4D97-AF65-F5344CB8AC3E}">
        <p14:creationId xmlns:p14="http://schemas.microsoft.com/office/powerpoint/2010/main" val="340849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kstboks 9"/>
          <p:cNvSpPr txBox="1">
            <a:spLocks noChangeArrowheads="1"/>
          </p:cNvSpPr>
          <p:nvPr/>
        </p:nvSpPr>
        <p:spPr bwMode="auto">
          <a:xfrm>
            <a:off x="2184400" y="2433638"/>
            <a:ext cx="4130675" cy="246062"/>
          </a:xfrm>
          <a:prstGeom prst="rect">
            <a:avLst/>
          </a:prstGeom>
          <a:noFill/>
          <a:ln w="9525">
            <a:noFill/>
            <a:miter lim="800000"/>
            <a:headEnd/>
            <a:tailEnd/>
          </a:ln>
        </p:spPr>
        <p:txBody>
          <a:bodyPr>
            <a:spAutoFit/>
          </a:bodyPr>
          <a:lstStyle/>
          <a:p>
            <a:r>
              <a:rPr lang="da-DK" sz="1000"/>
              <a:t>  </a:t>
            </a:r>
          </a:p>
        </p:txBody>
      </p:sp>
      <p:sp>
        <p:nvSpPr>
          <p:cNvPr id="34821" name="Tekstboks 16"/>
          <p:cNvSpPr txBox="1">
            <a:spLocks noChangeArrowheads="1"/>
          </p:cNvSpPr>
          <p:nvPr/>
        </p:nvSpPr>
        <p:spPr bwMode="auto">
          <a:xfrm>
            <a:off x="2968625" y="1219200"/>
            <a:ext cx="3595688" cy="230188"/>
          </a:xfrm>
          <a:prstGeom prst="rect">
            <a:avLst/>
          </a:prstGeom>
          <a:noFill/>
          <a:ln w="9525">
            <a:noFill/>
            <a:miter lim="800000"/>
            <a:headEnd/>
            <a:tailEnd/>
          </a:ln>
        </p:spPr>
        <p:txBody>
          <a:bodyPr>
            <a:spAutoFit/>
          </a:bodyPr>
          <a:lstStyle/>
          <a:p>
            <a:r>
              <a:rPr lang="da-DK" sz="900">
                <a:solidFill>
                  <a:schemeClr val="tx1"/>
                </a:solidFill>
              </a:rPr>
              <a:t>.</a:t>
            </a:r>
          </a:p>
        </p:txBody>
      </p:sp>
      <p:sp>
        <p:nvSpPr>
          <p:cNvPr id="2" name="Rektangel 1">
            <a:extLst>
              <a:ext uri="{FF2B5EF4-FFF2-40B4-BE49-F238E27FC236}">
                <a16:creationId xmlns:a16="http://schemas.microsoft.com/office/drawing/2014/main" id="{F06FDE0C-1C27-4EF0-8EFB-9DFD722952C4}"/>
              </a:ext>
            </a:extLst>
          </p:cNvPr>
          <p:cNvSpPr/>
          <p:nvPr/>
        </p:nvSpPr>
        <p:spPr>
          <a:xfrm>
            <a:off x="227012" y="8691890"/>
            <a:ext cx="6337301"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16" name="Billede 15">
            <a:extLst>
              <a:ext uri="{FF2B5EF4-FFF2-40B4-BE49-F238E27FC236}">
                <a16:creationId xmlns:a16="http://schemas.microsoft.com/office/drawing/2014/main" id="{AF2E89FE-72B8-4C04-B273-0792767222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93" t="35208" r="16930" b="28119"/>
          <a:stretch/>
        </p:blipFill>
        <p:spPr>
          <a:xfrm>
            <a:off x="2411571" y="5780060"/>
            <a:ext cx="1604256" cy="805059"/>
          </a:xfrm>
          <a:prstGeom prst="rect">
            <a:avLst/>
          </a:prstGeom>
        </p:spPr>
      </p:pic>
      <p:sp>
        <p:nvSpPr>
          <p:cNvPr id="33" name="Tekstfelt 32">
            <a:extLst>
              <a:ext uri="{FF2B5EF4-FFF2-40B4-BE49-F238E27FC236}">
                <a16:creationId xmlns:a16="http://schemas.microsoft.com/office/drawing/2014/main" id="{083F5A48-455F-4ED1-B50A-335189C63091}"/>
              </a:ext>
            </a:extLst>
          </p:cNvPr>
          <p:cNvSpPr txBox="1"/>
          <p:nvPr/>
        </p:nvSpPr>
        <p:spPr>
          <a:xfrm>
            <a:off x="206694" y="6550975"/>
            <a:ext cx="4232797" cy="2031325"/>
          </a:xfrm>
          <a:prstGeom prst="rect">
            <a:avLst/>
          </a:prstGeom>
          <a:noFill/>
        </p:spPr>
        <p:txBody>
          <a:bodyPr wrap="square" rtlCol="0">
            <a:spAutoFit/>
          </a:bodyPr>
          <a:lstStyle/>
          <a:p>
            <a:pPr algn="ctr"/>
            <a:r>
              <a:rPr lang="da-DK" dirty="0" err="1">
                <a:solidFill>
                  <a:schemeClr val="tx1"/>
                </a:solidFill>
                <a:effectLst>
                  <a:outerShdw blurRad="38100" dist="38100" dir="2700000" algn="tl">
                    <a:srgbClr val="000000">
                      <a:alpha val="43137"/>
                    </a:srgbClr>
                  </a:outerShdw>
                </a:effectLst>
              </a:rPr>
              <a:t>Discus</a:t>
            </a:r>
            <a:endParaRPr lang="da-DK" dirty="0">
              <a:solidFill>
                <a:schemeClr val="tx1"/>
              </a:solidFill>
              <a:effectLst>
                <a:outerShdw blurRad="38100" dist="38100" dir="2700000" algn="tl">
                  <a:srgbClr val="000000">
                    <a:alpha val="43137"/>
                  </a:srgbClr>
                </a:outerShdw>
              </a:effectLst>
            </a:endParaRPr>
          </a:p>
          <a:p>
            <a:pPr algn="ctr"/>
            <a:r>
              <a:rPr lang="da-DK" dirty="0">
                <a:solidFill>
                  <a:schemeClr val="tx1"/>
                </a:solidFill>
              </a:rPr>
              <a:t>Imponerende fyrfadsstager i stål/sølvfarve og guldfarve. </a:t>
            </a:r>
          </a:p>
          <a:p>
            <a:pPr algn="ctr"/>
            <a:r>
              <a:rPr lang="da-DK" dirty="0">
                <a:solidFill>
                  <a:schemeClr val="tx1"/>
                </a:solidFill>
              </a:rPr>
              <a:t>Utrolig smuk og dragende, da lyset reflekteres .</a:t>
            </a:r>
          </a:p>
          <a:p>
            <a:pPr algn="ctr"/>
            <a:r>
              <a:rPr lang="da-DK" dirty="0">
                <a:solidFill>
                  <a:schemeClr val="tx1"/>
                </a:solidFill>
                <a:effectLst>
                  <a:outerShdw blurRad="38100" dist="38100" dir="2700000" algn="tl">
                    <a:srgbClr val="000000">
                      <a:alpha val="43137"/>
                    </a:srgbClr>
                  </a:outerShdw>
                </a:effectLst>
              </a:rPr>
              <a:t>Lille 2 </a:t>
            </a:r>
            <a:r>
              <a:rPr lang="da-DK" dirty="0" err="1">
                <a:solidFill>
                  <a:schemeClr val="tx1"/>
                </a:solidFill>
                <a:effectLst>
                  <a:outerShdw blurRad="38100" dist="38100" dir="2700000" algn="tl">
                    <a:srgbClr val="000000">
                      <a:alpha val="43137"/>
                    </a:srgbClr>
                  </a:outerShdw>
                </a:effectLst>
              </a:rPr>
              <a:t>stk</a:t>
            </a:r>
            <a:r>
              <a:rPr lang="da-DK" dirty="0">
                <a:solidFill>
                  <a:schemeClr val="tx1"/>
                </a:solidFill>
                <a:effectLst>
                  <a:outerShdw blurRad="38100" dist="38100" dir="2700000" algn="tl">
                    <a:srgbClr val="000000">
                      <a:alpha val="43137"/>
                    </a:srgbClr>
                  </a:outerShdw>
                </a:effectLst>
              </a:rPr>
              <a:t> sampak kun guld 11,1x4,3 cm 400 kr. ex. moms</a:t>
            </a:r>
          </a:p>
          <a:p>
            <a:pPr algn="ctr"/>
            <a:r>
              <a:rPr lang="da-DK" dirty="0">
                <a:solidFill>
                  <a:schemeClr val="tx1"/>
                </a:solidFill>
                <a:effectLst>
                  <a:outerShdw blurRad="38100" dist="38100" dir="2700000" algn="tl">
                    <a:srgbClr val="000000">
                      <a:alpha val="43137"/>
                    </a:srgbClr>
                  </a:outerShdw>
                </a:effectLst>
              </a:rPr>
              <a:t>Artikelnummer 6483167</a:t>
            </a:r>
            <a:endParaRPr lang="da-DK" dirty="0">
              <a:solidFill>
                <a:schemeClr val="tx1"/>
              </a:solidFill>
            </a:endParaRPr>
          </a:p>
          <a:p>
            <a:pPr algn="ctr"/>
            <a:r>
              <a:rPr lang="da-DK" dirty="0">
                <a:solidFill>
                  <a:schemeClr val="tx1"/>
                </a:solidFill>
                <a:effectLst>
                  <a:outerShdw blurRad="38100" dist="38100" dir="2700000" algn="tl">
                    <a:srgbClr val="000000">
                      <a:alpha val="43137"/>
                    </a:srgbClr>
                  </a:outerShdw>
                </a:effectLst>
              </a:rPr>
              <a:t>Stor  guld 14x4,5 cm 240 kr. ex. moms</a:t>
            </a:r>
          </a:p>
          <a:p>
            <a:pPr algn="ctr"/>
            <a:r>
              <a:rPr lang="da-DK" dirty="0">
                <a:solidFill>
                  <a:schemeClr val="tx1"/>
                </a:solidFill>
                <a:effectLst>
                  <a:outerShdw blurRad="38100" dist="38100" dir="2700000" algn="tl">
                    <a:srgbClr val="000000">
                      <a:alpha val="43137"/>
                    </a:srgbClr>
                  </a:outerShdw>
                </a:effectLst>
              </a:rPr>
              <a:t>Artikelnummer 6483163</a:t>
            </a:r>
          </a:p>
          <a:p>
            <a:pPr algn="ctr"/>
            <a:r>
              <a:rPr lang="da-DK" dirty="0">
                <a:solidFill>
                  <a:schemeClr val="tx1"/>
                </a:solidFill>
                <a:effectLst>
                  <a:outerShdw blurRad="38100" dist="38100" dir="2700000" algn="tl">
                    <a:srgbClr val="000000">
                      <a:alpha val="43137"/>
                    </a:srgbClr>
                  </a:outerShdw>
                </a:effectLst>
              </a:rPr>
              <a:t>Stor stål/sølvfarve 14x4,5 cm 240 kr. ex. Moms</a:t>
            </a:r>
          </a:p>
          <a:p>
            <a:pPr algn="ctr"/>
            <a:r>
              <a:rPr lang="da-DK" dirty="0">
                <a:solidFill>
                  <a:schemeClr val="tx1"/>
                </a:solidFill>
                <a:effectLst>
                  <a:outerShdw blurRad="38100" dist="38100" dir="2700000" algn="tl">
                    <a:srgbClr val="000000">
                      <a:alpha val="43137"/>
                    </a:srgbClr>
                  </a:outerShdw>
                </a:effectLst>
              </a:rPr>
              <a:t>Artikelnummer 6483164</a:t>
            </a:r>
            <a:endParaRPr lang="da-DK" dirty="0">
              <a:solidFill>
                <a:schemeClr val="tx1"/>
              </a:solidFill>
            </a:endParaRPr>
          </a:p>
        </p:txBody>
      </p:sp>
      <p:pic>
        <p:nvPicPr>
          <p:cNvPr id="32" name="Billede 31">
            <a:extLst>
              <a:ext uri="{FF2B5EF4-FFF2-40B4-BE49-F238E27FC236}">
                <a16:creationId xmlns:a16="http://schemas.microsoft.com/office/drawing/2014/main" id="{93FD6A24-3996-47E3-B21C-39A0ABA943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45" t="36425" r="7592" b="5549"/>
          <a:stretch/>
        </p:blipFill>
        <p:spPr>
          <a:xfrm>
            <a:off x="291707" y="4682855"/>
            <a:ext cx="2019231" cy="1717759"/>
          </a:xfrm>
          <a:prstGeom prst="rect">
            <a:avLst/>
          </a:prstGeom>
        </p:spPr>
      </p:pic>
      <p:sp>
        <p:nvSpPr>
          <p:cNvPr id="37" name="Tekstfelt 36">
            <a:extLst>
              <a:ext uri="{FF2B5EF4-FFF2-40B4-BE49-F238E27FC236}">
                <a16:creationId xmlns:a16="http://schemas.microsoft.com/office/drawing/2014/main" id="{AD5F9A24-F4CE-4D52-AE88-7882CC9793F4}"/>
              </a:ext>
            </a:extLst>
          </p:cNvPr>
          <p:cNvSpPr txBox="1"/>
          <p:nvPr/>
        </p:nvSpPr>
        <p:spPr>
          <a:xfrm>
            <a:off x="2647603" y="4273719"/>
            <a:ext cx="1490958" cy="954107"/>
          </a:xfrm>
          <a:prstGeom prst="rect">
            <a:avLst/>
          </a:prstGeom>
          <a:noFill/>
        </p:spPr>
        <p:txBody>
          <a:bodyPr wrap="square" rtlCol="0">
            <a:spAutoFit/>
          </a:bodyPr>
          <a:lstStyle/>
          <a:p>
            <a:pPr algn="ctr"/>
            <a:r>
              <a:rPr lang="da-DK" dirty="0">
                <a:solidFill>
                  <a:srgbClr val="C00000"/>
                </a:solidFill>
              </a:rPr>
              <a:t>Alt på denne side  er fra Orrefors. klik på logoet for mere inspiration. </a:t>
            </a:r>
            <a:endParaRPr lang="da-DK" dirty="0">
              <a:solidFill>
                <a:srgbClr val="C00000"/>
              </a:solidFill>
              <a:effectLst>
                <a:outerShdw blurRad="38100" dist="38100" dir="2700000" algn="tl">
                  <a:srgbClr val="000000">
                    <a:alpha val="43137"/>
                  </a:srgbClr>
                </a:outerShdw>
              </a:effectLst>
            </a:endParaRPr>
          </a:p>
        </p:txBody>
      </p:sp>
      <p:pic>
        <p:nvPicPr>
          <p:cNvPr id="36" name="Billede 35">
            <a:hlinkClick r:id="rId5"/>
            <a:extLst>
              <a:ext uri="{FF2B5EF4-FFF2-40B4-BE49-F238E27FC236}">
                <a16:creationId xmlns:a16="http://schemas.microsoft.com/office/drawing/2014/main" id="{3A16AE7B-E3F9-42BC-A5B8-B3B55135F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7603" y="3841887"/>
            <a:ext cx="1562793" cy="339439"/>
          </a:xfrm>
          <a:prstGeom prst="rect">
            <a:avLst/>
          </a:prstGeom>
        </p:spPr>
      </p:pic>
      <p:pic>
        <p:nvPicPr>
          <p:cNvPr id="42" name="Billede 41">
            <a:extLst>
              <a:ext uri="{FF2B5EF4-FFF2-40B4-BE49-F238E27FC236}">
                <a16:creationId xmlns:a16="http://schemas.microsoft.com/office/drawing/2014/main" id="{CB00EC5B-2019-4025-840A-42A4144840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76" r="14274"/>
          <a:stretch/>
        </p:blipFill>
        <p:spPr>
          <a:xfrm flipH="1">
            <a:off x="5855426" y="248712"/>
            <a:ext cx="919298" cy="920644"/>
          </a:xfrm>
          <a:prstGeom prst="rect">
            <a:avLst/>
          </a:prstGeom>
        </p:spPr>
      </p:pic>
      <p:pic>
        <p:nvPicPr>
          <p:cNvPr id="44" name="Billede 43">
            <a:extLst>
              <a:ext uri="{FF2B5EF4-FFF2-40B4-BE49-F238E27FC236}">
                <a16:creationId xmlns:a16="http://schemas.microsoft.com/office/drawing/2014/main" id="{BE75C57C-B427-4F4C-9A2A-B608051146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183978"/>
            <a:ext cx="925216" cy="925216"/>
          </a:xfrm>
          <a:prstGeom prst="rect">
            <a:avLst/>
          </a:prstGeom>
        </p:spPr>
      </p:pic>
      <p:pic>
        <p:nvPicPr>
          <p:cNvPr id="46" name="Billede 45">
            <a:extLst>
              <a:ext uri="{FF2B5EF4-FFF2-40B4-BE49-F238E27FC236}">
                <a16:creationId xmlns:a16="http://schemas.microsoft.com/office/drawing/2014/main" id="{410451F7-4461-426F-A72B-58A16FF68EA3}"/>
              </a:ext>
            </a:extLst>
          </p:cNvPr>
          <p:cNvPicPr>
            <a:picLocks noChangeAspect="1"/>
          </p:cNvPicPr>
          <p:nvPr/>
        </p:nvPicPr>
        <p:blipFill rotWithShape="1">
          <a:blip r:embed="rId9">
            <a:extLst>
              <a:ext uri="{28A0092B-C50C-407E-A947-70E740481C1C}">
                <a14:useLocalDpi xmlns:a14="http://schemas.microsoft.com/office/drawing/2010/main" val="0"/>
              </a:ext>
            </a:extLst>
          </a:blip>
          <a:srcRect l="20594" t="7906" r="19131" b="6080"/>
          <a:stretch/>
        </p:blipFill>
        <p:spPr>
          <a:xfrm>
            <a:off x="5184105" y="6851820"/>
            <a:ext cx="1053056" cy="1502728"/>
          </a:xfrm>
          <a:prstGeom prst="rect">
            <a:avLst/>
          </a:prstGeom>
        </p:spPr>
      </p:pic>
      <p:pic>
        <p:nvPicPr>
          <p:cNvPr id="50" name="Billede 49">
            <a:extLst>
              <a:ext uri="{FF2B5EF4-FFF2-40B4-BE49-F238E27FC236}">
                <a16:creationId xmlns:a16="http://schemas.microsoft.com/office/drawing/2014/main" id="{0CD3CC50-BF4C-45BC-89DA-C5C05421D81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519" t="33704" r="33666" b="34815"/>
          <a:stretch/>
        </p:blipFill>
        <p:spPr>
          <a:xfrm>
            <a:off x="2932662" y="2986821"/>
            <a:ext cx="810421" cy="674684"/>
          </a:xfrm>
          <a:prstGeom prst="rect">
            <a:avLst/>
          </a:prstGeom>
        </p:spPr>
      </p:pic>
      <p:pic>
        <p:nvPicPr>
          <p:cNvPr id="51" name="Billede 50">
            <a:extLst>
              <a:ext uri="{FF2B5EF4-FFF2-40B4-BE49-F238E27FC236}">
                <a16:creationId xmlns:a16="http://schemas.microsoft.com/office/drawing/2014/main" id="{4DE36E79-10D6-44F7-96CA-C3616DC4FE1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519" t="33704" r="33666" b="34815"/>
          <a:stretch/>
        </p:blipFill>
        <p:spPr>
          <a:xfrm>
            <a:off x="4439491" y="5976239"/>
            <a:ext cx="810421" cy="674684"/>
          </a:xfrm>
          <a:prstGeom prst="rect">
            <a:avLst/>
          </a:prstGeom>
        </p:spPr>
      </p:pic>
      <p:pic>
        <p:nvPicPr>
          <p:cNvPr id="52" name="Billede 51">
            <a:extLst>
              <a:ext uri="{FF2B5EF4-FFF2-40B4-BE49-F238E27FC236}">
                <a16:creationId xmlns:a16="http://schemas.microsoft.com/office/drawing/2014/main" id="{101CF536-2E7A-487A-AEF6-A92979FACEB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519" t="33704" r="33666" b="34815"/>
          <a:stretch/>
        </p:blipFill>
        <p:spPr>
          <a:xfrm>
            <a:off x="206694" y="8017206"/>
            <a:ext cx="810421" cy="674684"/>
          </a:xfrm>
          <a:prstGeom prst="rect">
            <a:avLst/>
          </a:prstGeom>
        </p:spPr>
      </p:pic>
      <p:pic>
        <p:nvPicPr>
          <p:cNvPr id="1026" name="Picture 2" descr="VALENTINO VAS H 300MM">
            <a:extLst>
              <a:ext uri="{FF2B5EF4-FFF2-40B4-BE49-F238E27FC236}">
                <a16:creationId xmlns:a16="http://schemas.microsoft.com/office/drawing/2014/main" id="{169010C6-5F04-4B83-AD60-86D10182A65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0436" t="9223" r="32666" b="7459"/>
          <a:stretch/>
        </p:blipFill>
        <p:spPr bwMode="auto">
          <a:xfrm>
            <a:off x="4491344" y="2158544"/>
            <a:ext cx="2108662" cy="3706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LENTINO LYSLYS D 107MM">
            <a:extLst>
              <a:ext uri="{FF2B5EF4-FFF2-40B4-BE49-F238E27FC236}">
                <a16:creationId xmlns:a16="http://schemas.microsoft.com/office/drawing/2014/main" id="{078B8FD4-3172-4D3D-8B87-FE8EF444765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4308" t="55322" r="32462" b="8891"/>
          <a:stretch/>
        </p:blipFill>
        <p:spPr bwMode="auto">
          <a:xfrm>
            <a:off x="1269823" y="566678"/>
            <a:ext cx="1296707" cy="10869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LENTINO parabol D 210MM">
            <a:extLst>
              <a:ext uri="{FF2B5EF4-FFF2-40B4-BE49-F238E27FC236}">
                <a16:creationId xmlns:a16="http://schemas.microsoft.com/office/drawing/2014/main" id="{5EB7A1E3-8B8E-4E61-8CEC-AD230DC581A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0436" t="55322" r="30437" b="9670"/>
          <a:stretch/>
        </p:blipFill>
        <p:spPr bwMode="auto">
          <a:xfrm>
            <a:off x="3648406" y="470883"/>
            <a:ext cx="1911687" cy="1331269"/>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EA210FAD-468D-4BC5-A164-23C20AFD68FB}"/>
              </a:ext>
            </a:extLst>
          </p:cNvPr>
          <p:cNvSpPr txBox="1"/>
          <p:nvPr/>
        </p:nvSpPr>
        <p:spPr>
          <a:xfrm>
            <a:off x="987306" y="1454572"/>
            <a:ext cx="4232797" cy="1169551"/>
          </a:xfrm>
          <a:prstGeom prst="rect">
            <a:avLst/>
          </a:prstGeom>
          <a:noFill/>
        </p:spPr>
        <p:txBody>
          <a:bodyPr wrap="square" rtlCol="0">
            <a:spAutoFit/>
          </a:bodyPr>
          <a:lstStyle/>
          <a:p>
            <a:pPr algn="ctr"/>
            <a:r>
              <a:rPr lang="da-DK" dirty="0">
                <a:solidFill>
                  <a:schemeClr val="tx1"/>
                </a:solidFill>
                <a:effectLst>
                  <a:outerShdw blurRad="38100" dist="38100" dir="2700000" algn="tl">
                    <a:srgbClr val="000000">
                      <a:alpha val="43137"/>
                    </a:srgbClr>
                  </a:outerShdw>
                </a:effectLst>
              </a:rPr>
              <a:t>Valentino</a:t>
            </a:r>
          </a:p>
          <a:p>
            <a:pPr algn="ctr"/>
            <a:r>
              <a:rPr lang="da-DK" dirty="0">
                <a:solidFill>
                  <a:schemeClr val="tx1"/>
                </a:solidFill>
              </a:rPr>
              <a:t>Smukt og romantisk.</a:t>
            </a:r>
          </a:p>
          <a:p>
            <a:pPr algn="ctr"/>
            <a:r>
              <a:rPr lang="da-DK" dirty="0">
                <a:solidFill>
                  <a:schemeClr val="tx1"/>
                </a:solidFill>
                <a:effectLst>
                  <a:outerShdw blurRad="38100" dist="38100" dir="2700000" algn="tl">
                    <a:srgbClr val="000000">
                      <a:alpha val="43137"/>
                    </a:srgbClr>
                  </a:outerShdw>
                </a:effectLst>
              </a:rPr>
              <a:t>Hjertefyrfadslys (art. 6330562) 165 kr. ex. moms</a:t>
            </a:r>
          </a:p>
          <a:p>
            <a:pPr algn="ctr"/>
            <a:r>
              <a:rPr lang="da-DK" dirty="0">
                <a:solidFill>
                  <a:schemeClr val="tx1"/>
                </a:solidFill>
                <a:effectLst>
                  <a:outerShdw blurRad="38100" dist="38100" dir="2700000" algn="tl">
                    <a:srgbClr val="000000">
                      <a:alpha val="43137"/>
                    </a:srgbClr>
                  </a:outerShdw>
                </a:effectLst>
              </a:rPr>
              <a:t>Hjerteskål (art. 6530512) 649 kr. ex. moms</a:t>
            </a:r>
            <a:endParaRPr lang="da-DK" dirty="0">
              <a:solidFill>
                <a:schemeClr val="tx1"/>
              </a:solidFill>
            </a:endParaRPr>
          </a:p>
          <a:p>
            <a:pPr algn="ctr"/>
            <a:r>
              <a:rPr lang="da-DK" dirty="0">
                <a:solidFill>
                  <a:schemeClr val="tx1"/>
                </a:solidFill>
                <a:effectLst>
                  <a:outerShdw blurRad="38100" dist="38100" dir="2700000" algn="tl">
                    <a:srgbClr val="000000">
                      <a:alpha val="43137"/>
                    </a:srgbClr>
                  </a:outerShdw>
                </a:effectLst>
              </a:rPr>
              <a:t>Hjertevase (art. 6530523)  1475 kr. ex. moms</a:t>
            </a:r>
            <a:endParaRPr lang="da-DK" dirty="0">
              <a:solidFill>
                <a:schemeClr val="tx1"/>
              </a:solidFill>
            </a:endParaRPr>
          </a:p>
        </p:txBody>
      </p:sp>
      <p:pic>
        <p:nvPicPr>
          <p:cNvPr id="23" name="Billede 22">
            <a:extLst>
              <a:ext uri="{FF2B5EF4-FFF2-40B4-BE49-F238E27FC236}">
                <a16:creationId xmlns:a16="http://schemas.microsoft.com/office/drawing/2014/main" id="{95916BBF-6D0E-40D5-9CB0-C06C9DBFC0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654" y="2679700"/>
            <a:ext cx="1717758" cy="1717758"/>
          </a:xfrm>
          <a:prstGeom prst="rect">
            <a:avLst/>
          </a:prstGeom>
        </p:spPr>
      </p:pic>
      <p:sp>
        <p:nvSpPr>
          <p:cNvPr id="3" name="Pladsholder til slidenummer 2">
            <a:extLst>
              <a:ext uri="{FF2B5EF4-FFF2-40B4-BE49-F238E27FC236}">
                <a16:creationId xmlns:a16="http://schemas.microsoft.com/office/drawing/2014/main" id="{AF68404F-9670-4EDB-8C0B-3B4678EE3CD9}"/>
              </a:ext>
            </a:extLst>
          </p:cNvPr>
          <p:cNvSpPr>
            <a:spLocks noGrp="1"/>
          </p:cNvSpPr>
          <p:nvPr>
            <p:ph type="sldNum" sz="quarter" idx="10"/>
          </p:nvPr>
        </p:nvSpPr>
        <p:spPr/>
        <p:txBody>
          <a:bodyPr/>
          <a:lstStyle/>
          <a:p>
            <a:pPr>
              <a:defRPr/>
            </a:pPr>
            <a:r>
              <a:rPr lang="da-DK"/>
              <a:t>1</a:t>
            </a:r>
          </a:p>
        </p:txBody>
      </p:sp>
      <p:sp>
        <p:nvSpPr>
          <p:cNvPr id="22" name="Pladsholder til slidenummer 1">
            <a:extLst>
              <a:ext uri="{FF2B5EF4-FFF2-40B4-BE49-F238E27FC236}">
                <a16:creationId xmlns:a16="http://schemas.microsoft.com/office/drawing/2014/main" id="{8C85CCCE-C329-40B3-9A20-ADC8D10D9823}"/>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27</a:t>
            </a:r>
          </a:p>
        </p:txBody>
      </p:sp>
    </p:spTree>
    <p:extLst>
      <p:ext uri="{BB962C8B-B14F-4D97-AF65-F5344CB8AC3E}">
        <p14:creationId xmlns:p14="http://schemas.microsoft.com/office/powerpoint/2010/main" val="3087122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28</a:t>
            </a:fld>
            <a:endParaRPr lang="da-DK"/>
          </a:p>
        </p:txBody>
      </p:sp>
      <p:sp>
        <p:nvSpPr>
          <p:cNvPr id="33796" name="Tekstboks 9"/>
          <p:cNvSpPr txBox="1">
            <a:spLocks noChangeArrowheads="1"/>
          </p:cNvSpPr>
          <p:nvPr/>
        </p:nvSpPr>
        <p:spPr bwMode="auto">
          <a:xfrm>
            <a:off x="1155115" y="2391946"/>
            <a:ext cx="968619"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 52 kr.</a:t>
            </a:r>
          </a:p>
          <a:p>
            <a:r>
              <a:rPr lang="da-DK" dirty="0">
                <a:solidFill>
                  <a:schemeClr val="tx1"/>
                </a:solidFill>
                <a:effectLst>
                  <a:outerShdw blurRad="38100" dist="38100" dir="2700000" algn="tl">
                    <a:srgbClr val="000000">
                      <a:alpha val="43137"/>
                    </a:srgbClr>
                  </a:outerShdw>
                </a:effectLst>
              </a:rPr>
              <a:t> ex moms</a:t>
            </a:r>
          </a:p>
        </p:txBody>
      </p:sp>
      <p:sp>
        <p:nvSpPr>
          <p:cNvPr id="33797" name="Tekstboks 10"/>
          <p:cNvSpPr txBox="1">
            <a:spLocks noChangeArrowheads="1"/>
          </p:cNvSpPr>
          <p:nvPr/>
        </p:nvSpPr>
        <p:spPr bwMode="auto">
          <a:xfrm>
            <a:off x="2929526" y="-886347"/>
            <a:ext cx="906859" cy="369332"/>
          </a:xfrm>
          <a:prstGeom prst="rect">
            <a:avLst/>
          </a:prstGeom>
          <a:noFill/>
          <a:ln w="9525">
            <a:noFill/>
            <a:miter lim="800000"/>
            <a:headEnd/>
            <a:tailEnd/>
          </a:ln>
        </p:spPr>
        <p:txBody>
          <a:bodyPr wrap="square">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7" name="Billede 6">
            <a:extLst>
              <a:ext uri="{FF2B5EF4-FFF2-40B4-BE49-F238E27FC236}">
                <a16:creationId xmlns:a16="http://schemas.microsoft.com/office/drawing/2014/main" id="{284BAF9F-F350-442C-88AE-0DD5D2D40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364" y="4342511"/>
            <a:ext cx="1278401" cy="1009264"/>
          </a:xfrm>
          <a:prstGeom prst="rect">
            <a:avLst/>
          </a:prstGeom>
        </p:spPr>
      </p:pic>
      <p:pic>
        <p:nvPicPr>
          <p:cNvPr id="6146" name="Picture 2">
            <a:hlinkClick r:id="rId4"/>
            <a:extLst>
              <a:ext uri="{FF2B5EF4-FFF2-40B4-BE49-F238E27FC236}">
                <a16:creationId xmlns:a16="http://schemas.microsoft.com/office/drawing/2014/main" id="{1D74A979-680C-4F50-85A1-D46FD68FA4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2724" y="322201"/>
            <a:ext cx="619919" cy="2609978"/>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09AEC188-0570-46C7-94AC-ECBA724E4E79}"/>
              </a:ext>
            </a:extLst>
          </p:cNvPr>
          <p:cNvPicPr>
            <a:picLocks noChangeAspect="1"/>
          </p:cNvPicPr>
          <p:nvPr/>
        </p:nvPicPr>
        <p:blipFill>
          <a:blip r:embed="rId6"/>
          <a:stretch>
            <a:fillRect/>
          </a:stretch>
        </p:blipFill>
        <p:spPr>
          <a:xfrm>
            <a:off x="3192852" y="298039"/>
            <a:ext cx="1102898" cy="846549"/>
          </a:xfrm>
          <a:prstGeom prst="rect">
            <a:avLst/>
          </a:prstGeom>
        </p:spPr>
      </p:pic>
      <p:sp>
        <p:nvSpPr>
          <p:cNvPr id="15" name="Tekstboks 9">
            <a:extLst>
              <a:ext uri="{FF2B5EF4-FFF2-40B4-BE49-F238E27FC236}">
                <a16:creationId xmlns:a16="http://schemas.microsoft.com/office/drawing/2014/main" id="{CDDCEBF9-F091-414F-B288-40E6B6DCC499}"/>
              </a:ext>
            </a:extLst>
          </p:cNvPr>
          <p:cNvSpPr txBox="1">
            <a:spLocks noChangeArrowheads="1"/>
          </p:cNvSpPr>
          <p:nvPr/>
        </p:nvSpPr>
        <p:spPr bwMode="auto">
          <a:xfrm>
            <a:off x="3119049" y="2431251"/>
            <a:ext cx="1102898"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55,20 </a:t>
            </a:r>
          </a:p>
          <a:p>
            <a:r>
              <a:rPr lang="da-DK" dirty="0">
                <a:solidFill>
                  <a:schemeClr val="tx1"/>
                </a:solidFill>
                <a:effectLst>
                  <a:outerShdw blurRad="38100" dist="38100" dir="2700000" algn="tl">
                    <a:srgbClr val="000000">
                      <a:alpha val="43137"/>
                    </a:srgbClr>
                  </a:outerShdw>
                </a:effectLst>
              </a:rPr>
              <a:t>kr. ex moms</a:t>
            </a:r>
          </a:p>
        </p:txBody>
      </p:sp>
      <p:pic>
        <p:nvPicPr>
          <p:cNvPr id="6148" name="Picture 4">
            <a:hlinkClick r:id="rId4"/>
            <a:extLst>
              <a:ext uri="{FF2B5EF4-FFF2-40B4-BE49-F238E27FC236}">
                <a16:creationId xmlns:a16="http://schemas.microsoft.com/office/drawing/2014/main" id="{9634EF12-5A07-4E0A-A871-D25F58AA2B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15" y="280439"/>
            <a:ext cx="677300" cy="2609978"/>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DA58E9BA-2D1C-458C-BB8C-1FDF36A3DEE8}"/>
              </a:ext>
            </a:extLst>
          </p:cNvPr>
          <p:cNvPicPr>
            <a:picLocks noChangeAspect="1"/>
          </p:cNvPicPr>
          <p:nvPr/>
        </p:nvPicPr>
        <p:blipFill>
          <a:blip r:embed="rId8"/>
          <a:stretch>
            <a:fillRect/>
          </a:stretch>
        </p:blipFill>
        <p:spPr>
          <a:xfrm>
            <a:off x="1255750" y="331563"/>
            <a:ext cx="1090568" cy="690478"/>
          </a:xfrm>
          <a:prstGeom prst="rect">
            <a:avLst/>
          </a:prstGeom>
        </p:spPr>
      </p:pic>
      <p:pic>
        <p:nvPicPr>
          <p:cNvPr id="6150" name="Picture 6">
            <a:hlinkClick r:id="rId4"/>
            <a:extLst>
              <a:ext uri="{FF2B5EF4-FFF2-40B4-BE49-F238E27FC236}">
                <a16:creationId xmlns:a16="http://schemas.microsoft.com/office/drawing/2014/main" id="{03E47671-A56F-4BEA-8B5B-5255B19228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7199" y="322201"/>
            <a:ext cx="593005" cy="2609978"/>
          </a:xfrm>
          <a:prstGeom prst="rect">
            <a:avLst/>
          </a:prstGeom>
          <a:noFill/>
          <a:extLst>
            <a:ext uri="{909E8E84-426E-40DD-AFC4-6F175D3DCCD1}">
              <a14:hiddenFill xmlns:a14="http://schemas.microsoft.com/office/drawing/2010/main">
                <a:solidFill>
                  <a:srgbClr val="FFFFFF"/>
                </a:solidFill>
              </a14:hiddenFill>
            </a:ext>
          </a:extLst>
        </p:spPr>
      </p:pic>
      <p:pic>
        <p:nvPicPr>
          <p:cNvPr id="12" name="Billede 11">
            <a:extLst>
              <a:ext uri="{FF2B5EF4-FFF2-40B4-BE49-F238E27FC236}">
                <a16:creationId xmlns:a16="http://schemas.microsoft.com/office/drawing/2014/main" id="{1D59714E-8622-4955-9C38-4406C5C973C2}"/>
              </a:ext>
            </a:extLst>
          </p:cNvPr>
          <p:cNvPicPr>
            <a:picLocks noChangeAspect="1"/>
          </p:cNvPicPr>
          <p:nvPr/>
        </p:nvPicPr>
        <p:blipFill>
          <a:blip r:embed="rId10"/>
          <a:stretch>
            <a:fillRect/>
          </a:stretch>
        </p:blipFill>
        <p:spPr>
          <a:xfrm>
            <a:off x="5294819" y="331563"/>
            <a:ext cx="1507718" cy="678473"/>
          </a:xfrm>
          <a:prstGeom prst="rect">
            <a:avLst/>
          </a:prstGeom>
        </p:spPr>
      </p:pic>
      <p:sp>
        <p:nvSpPr>
          <p:cNvPr id="21" name="Tekstboks 9">
            <a:extLst>
              <a:ext uri="{FF2B5EF4-FFF2-40B4-BE49-F238E27FC236}">
                <a16:creationId xmlns:a16="http://schemas.microsoft.com/office/drawing/2014/main" id="{4FD1643C-075D-4106-A411-5CBB62FC026A}"/>
              </a:ext>
            </a:extLst>
          </p:cNvPr>
          <p:cNvSpPr txBox="1">
            <a:spLocks noChangeArrowheads="1"/>
          </p:cNvSpPr>
          <p:nvPr/>
        </p:nvSpPr>
        <p:spPr bwMode="auto">
          <a:xfrm>
            <a:off x="2717605" y="5420311"/>
            <a:ext cx="1055406"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79,20 kr. </a:t>
            </a:r>
          </a:p>
          <a:p>
            <a:r>
              <a:rPr lang="da-DK" dirty="0">
                <a:solidFill>
                  <a:schemeClr val="tx1"/>
                </a:solidFill>
                <a:effectLst>
                  <a:outerShdw blurRad="38100" dist="38100" dir="2700000" algn="tl">
                    <a:srgbClr val="000000">
                      <a:alpha val="43137"/>
                    </a:srgbClr>
                  </a:outerShdw>
                </a:effectLst>
              </a:rPr>
              <a:t>ex moms</a:t>
            </a:r>
          </a:p>
        </p:txBody>
      </p:sp>
      <p:sp>
        <p:nvSpPr>
          <p:cNvPr id="22" name="Tekstboks 9">
            <a:extLst>
              <a:ext uri="{FF2B5EF4-FFF2-40B4-BE49-F238E27FC236}">
                <a16:creationId xmlns:a16="http://schemas.microsoft.com/office/drawing/2014/main" id="{0DA6C6A5-5ED4-48CC-961B-56D24D01730C}"/>
              </a:ext>
            </a:extLst>
          </p:cNvPr>
          <p:cNvSpPr txBox="1">
            <a:spLocks noChangeArrowheads="1"/>
          </p:cNvSpPr>
          <p:nvPr/>
        </p:nvSpPr>
        <p:spPr bwMode="auto">
          <a:xfrm>
            <a:off x="5015297" y="5434443"/>
            <a:ext cx="884960"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63,20 kr.</a:t>
            </a:r>
          </a:p>
          <a:p>
            <a:r>
              <a:rPr lang="da-DK" dirty="0">
                <a:solidFill>
                  <a:schemeClr val="tx1"/>
                </a:solidFill>
                <a:effectLst>
                  <a:outerShdw blurRad="38100" dist="38100" dir="2700000" algn="tl">
                    <a:srgbClr val="000000">
                      <a:alpha val="43137"/>
                    </a:srgbClr>
                  </a:outerShdw>
                </a:effectLst>
              </a:rPr>
              <a:t>ex moms</a:t>
            </a:r>
          </a:p>
        </p:txBody>
      </p:sp>
      <p:sp>
        <p:nvSpPr>
          <p:cNvPr id="23" name="Tekstboks 9">
            <a:extLst>
              <a:ext uri="{FF2B5EF4-FFF2-40B4-BE49-F238E27FC236}">
                <a16:creationId xmlns:a16="http://schemas.microsoft.com/office/drawing/2014/main" id="{E22CCE94-035F-4340-BB2B-086E44E36FEB}"/>
              </a:ext>
            </a:extLst>
          </p:cNvPr>
          <p:cNvSpPr txBox="1">
            <a:spLocks noChangeArrowheads="1"/>
          </p:cNvSpPr>
          <p:nvPr/>
        </p:nvSpPr>
        <p:spPr bwMode="auto">
          <a:xfrm>
            <a:off x="482404" y="5433753"/>
            <a:ext cx="1039035"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55,20 kr.</a:t>
            </a:r>
          </a:p>
          <a:p>
            <a:r>
              <a:rPr lang="da-DK" dirty="0">
                <a:solidFill>
                  <a:schemeClr val="tx1"/>
                </a:solidFill>
                <a:effectLst>
                  <a:outerShdw blurRad="38100" dist="38100" dir="2700000" algn="tl">
                    <a:srgbClr val="000000">
                      <a:alpha val="43137"/>
                    </a:srgbClr>
                  </a:outerShdw>
                </a:effectLst>
              </a:rPr>
              <a:t>ex moms</a:t>
            </a:r>
          </a:p>
        </p:txBody>
      </p:sp>
      <p:sp>
        <p:nvSpPr>
          <p:cNvPr id="24" name="Tekstboks 9">
            <a:extLst>
              <a:ext uri="{FF2B5EF4-FFF2-40B4-BE49-F238E27FC236}">
                <a16:creationId xmlns:a16="http://schemas.microsoft.com/office/drawing/2014/main" id="{5A0B8218-068B-4783-9C44-BE5D3D02B47E}"/>
              </a:ext>
            </a:extLst>
          </p:cNvPr>
          <p:cNvSpPr txBox="1">
            <a:spLocks noChangeArrowheads="1"/>
          </p:cNvSpPr>
          <p:nvPr/>
        </p:nvSpPr>
        <p:spPr bwMode="auto">
          <a:xfrm>
            <a:off x="5221259" y="2440828"/>
            <a:ext cx="1066849"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79,20 </a:t>
            </a:r>
          </a:p>
          <a:p>
            <a:r>
              <a:rPr lang="da-DK" dirty="0">
                <a:solidFill>
                  <a:schemeClr val="tx1"/>
                </a:solidFill>
                <a:effectLst>
                  <a:outerShdw blurRad="38100" dist="38100" dir="2700000" algn="tl">
                    <a:srgbClr val="000000">
                      <a:alpha val="43137"/>
                    </a:srgbClr>
                  </a:outerShdw>
                </a:effectLst>
              </a:rPr>
              <a:t>kr. ex moms</a:t>
            </a:r>
          </a:p>
        </p:txBody>
      </p:sp>
      <p:pic>
        <p:nvPicPr>
          <p:cNvPr id="6152" name="Picture 8">
            <a:hlinkClick r:id="rId4"/>
            <a:extLst>
              <a:ext uri="{FF2B5EF4-FFF2-40B4-BE49-F238E27FC236}">
                <a16:creationId xmlns:a16="http://schemas.microsoft.com/office/drawing/2014/main" id="{8CBF3750-E5BB-4455-8485-D169609B95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97339" y="3311514"/>
            <a:ext cx="626395" cy="2609979"/>
          </a:xfrm>
          <a:prstGeom prst="rect">
            <a:avLst/>
          </a:prstGeom>
          <a:noFill/>
          <a:extLst>
            <a:ext uri="{909E8E84-426E-40DD-AFC4-6F175D3DCCD1}">
              <a14:hiddenFill xmlns:a14="http://schemas.microsoft.com/office/drawing/2010/main">
                <a:solidFill>
                  <a:srgbClr val="FFFFFF"/>
                </a:solidFill>
              </a14:hiddenFill>
            </a:ext>
          </a:extLst>
        </p:spPr>
      </p:pic>
      <p:pic>
        <p:nvPicPr>
          <p:cNvPr id="16" name="Billede 15">
            <a:extLst>
              <a:ext uri="{FF2B5EF4-FFF2-40B4-BE49-F238E27FC236}">
                <a16:creationId xmlns:a16="http://schemas.microsoft.com/office/drawing/2014/main" id="{0CEF72A9-D168-474C-873C-D20748568727}"/>
              </a:ext>
            </a:extLst>
          </p:cNvPr>
          <p:cNvPicPr>
            <a:picLocks noChangeAspect="1"/>
          </p:cNvPicPr>
          <p:nvPr/>
        </p:nvPicPr>
        <p:blipFill>
          <a:blip r:embed="rId12"/>
          <a:stretch>
            <a:fillRect/>
          </a:stretch>
        </p:blipFill>
        <p:spPr>
          <a:xfrm>
            <a:off x="368921" y="3478067"/>
            <a:ext cx="968619" cy="721083"/>
          </a:xfrm>
          <a:prstGeom prst="rect">
            <a:avLst/>
          </a:prstGeom>
        </p:spPr>
      </p:pic>
      <p:pic>
        <p:nvPicPr>
          <p:cNvPr id="6154" name="Picture 10" descr="Billedresultat for drunk santa claus wine">
            <a:extLst>
              <a:ext uri="{FF2B5EF4-FFF2-40B4-BE49-F238E27FC236}">
                <a16:creationId xmlns:a16="http://schemas.microsoft.com/office/drawing/2014/main" id="{22F0B08A-7313-4A36-B4B2-AAE7F74FF3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0195" y="128070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Billedresultat for drunk santa claus wine">
            <a:extLst>
              <a:ext uri="{FF2B5EF4-FFF2-40B4-BE49-F238E27FC236}">
                <a16:creationId xmlns:a16="http://schemas.microsoft.com/office/drawing/2014/main" id="{D934D3A6-4160-4140-941B-D3D9659CA86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19039" y="7295653"/>
            <a:ext cx="1071563" cy="80263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illedresultat for drunk santa claus wine">
            <a:extLst>
              <a:ext uri="{FF2B5EF4-FFF2-40B4-BE49-F238E27FC236}">
                <a16:creationId xmlns:a16="http://schemas.microsoft.com/office/drawing/2014/main" id="{BAFB7761-314F-4408-BF48-C806B45C13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7927" y="1340690"/>
            <a:ext cx="1314450" cy="86677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Billedresultat for drunk santa claus wine">
            <a:extLst>
              <a:ext uri="{FF2B5EF4-FFF2-40B4-BE49-F238E27FC236}">
                <a16:creationId xmlns:a16="http://schemas.microsoft.com/office/drawing/2014/main" id="{8D10020B-A70B-4482-A161-9CDE34FA94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20809" y="7178566"/>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hlinkClick r:id="rId4"/>
            <a:extLst>
              <a:ext uri="{FF2B5EF4-FFF2-40B4-BE49-F238E27FC236}">
                <a16:creationId xmlns:a16="http://schemas.microsoft.com/office/drawing/2014/main" id="{B38B73E4-4D14-43FB-814E-5C63BB8D0D4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22439" y="3324227"/>
            <a:ext cx="611186" cy="2622061"/>
          </a:xfrm>
          <a:prstGeom prst="rect">
            <a:avLst/>
          </a:prstGeom>
          <a:noFill/>
          <a:extLst>
            <a:ext uri="{909E8E84-426E-40DD-AFC4-6F175D3DCCD1}">
              <a14:hiddenFill xmlns:a14="http://schemas.microsoft.com/office/drawing/2010/main">
                <a:solidFill>
                  <a:srgbClr val="FFFFFF"/>
                </a:solidFill>
              </a14:hiddenFill>
            </a:ext>
          </a:extLst>
        </p:spPr>
      </p:pic>
      <p:pic>
        <p:nvPicPr>
          <p:cNvPr id="17" name="Billede 16">
            <a:extLst>
              <a:ext uri="{FF2B5EF4-FFF2-40B4-BE49-F238E27FC236}">
                <a16:creationId xmlns:a16="http://schemas.microsoft.com/office/drawing/2014/main" id="{0EFC0548-81C7-490E-A714-B82811760524}"/>
              </a:ext>
            </a:extLst>
          </p:cNvPr>
          <p:cNvPicPr>
            <a:picLocks noChangeAspect="1"/>
          </p:cNvPicPr>
          <p:nvPr/>
        </p:nvPicPr>
        <p:blipFill>
          <a:blip r:embed="rId18"/>
          <a:stretch>
            <a:fillRect/>
          </a:stretch>
        </p:blipFill>
        <p:spPr>
          <a:xfrm>
            <a:off x="2586706" y="3467274"/>
            <a:ext cx="993844" cy="678432"/>
          </a:xfrm>
          <a:prstGeom prst="rect">
            <a:avLst/>
          </a:prstGeom>
        </p:spPr>
      </p:pic>
      <p:pic>
        <p:nvPicPr>
          <p:cNvPr id="6164" name="Picture 20">
            <a:hlinkClick r:id="rId4"/>
            <a:extLst>
              <a:ext uri="{FF2B5EF4-FFF2-40B4-BE49-F238E27FC236}">
                <a16:creationId xmlns:a16="http://schemas.microsoft.com/office/drawing/2014/main" id="{1CB53354-B741-4292-A08B-C97464E59B0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5885311" y="3324227"/>
            <a:ext cx="625028" cy="2654441"/>
          </a:xfrm>
          <a:prstGeom prst="rect">
            <a:avLst/>
          </a:prstGeom>
          <a:noFill/>
          <a:extLst>
            <a:ext uri="{909E8E84-426E-40DD-AFC4-6F175D3DCCD1}">
              <a14:hiddenFill xmlns:a14="http://schemas.microsoft.com/office/drawing/2010/main">
                <a:solidFill>
                  <a:srgbClr val="FFFFFF"/>
                </a:solidFill>
              </a14:hiddenFill>
            </a:ext>
          </a:extLst>
        </p:spPr>
      </p:pic>
      <p:pic>
        <p:nvPicPr>
          <p:cNvPr id="18" name="Billede 17">
            <a:extLst>
              <a:ext uri="{FF2B5EF4-FFF2-40B4-BE49-F238E27FC236}">
                <a16:creationId xmlns:a16="http://schemas.microsoft.com/office/drawing/2014/main" id="{35F562F9-3540-43F1-8524-5A102655B558}"/>
              </a:ext>
            </a:extLst>
          </p:cNvPr>
          <p:cNvPicPr>
            <a:picLocks noChangeAspect="1"/>
          </p:cNvPicPr>
          <p:nvPr/>
        </p:nvPicPr>
        <p:blipFill>
          <a:blip r:embed="rId20"/>
          <a:stretch>
            <a:fillRect/>
          </a:stretch>
        </p:blipFill>
        <p:spPr>
          <a:xfrm>
            <a:off x="4242238" y="3436443"/>
            <a:ext cx="1553725" cy="716215"/>
          </a:xfrm>
          <a:prstGeom prst="rect">
            <a:avLst/>
          </a:prstGeom>
        </p:spPr>
      </p:pic>
      <p:pic>
        <p:nvPicPr>
          <p:cNvPr id="6166" name="Picture 22">
            <a:hlinkClick r:id="rId4"/>
            <a:extLst>
              <a:ext uri="{FF2B5EF4-FFF2-40B4-BE49-F238E27FC236}">
                <a16:creationId xmlns:a16="http://schemas.microsoft.com/office/drawing/2014/main" id="{90E907CF-6A30-4FFD-BA98-89A7F52807B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8668" y="6290095"/>
            <a:ext cx="670593" cy="2523444"/>
          </a:xfrm>
          <a:prstGeom prst="rect">
            <a:avLst/>
          </a:prstGeom>
          <a:noFill/>
          <a:extLst>
            <a:ext uri="{909E8E84-426E-40DD-AFC4-6F175D3DCCD1}">
              <a14:hiddenFill xmlns:a14="http://schemas.microsoft.com/office/drawing/2010/main">
                <a:solidFill>
                  <a:srgbClr val="FFFFFF"/>
                </a:solidFill>
              </a14:hiddenFill>
            </a:ext>
          </a:extLst>
        </p:spPr>
      </p:pic>
      <p:pic>
        <p:nvPicPr>
          <p:cNvPr id="19" name="Billede 18">
            <a:extLst>
              <a:ext uri="{FF2B5EF4-FFF2-40B4-BE49-F238E27FC236}">
                <a16:creationId xmlns:a16="http://schemas.microsoft.com/office/drawing/2014/main" id="{B55767E8-9AC6-4F10-96E8-B6EEF22BF654}"/>
              </a:ext>
            </a:extLst>
          </p:cNvPr>
          <p:cNvPicPr>
            <a:picLocks noChangeAspect="1"/>
          </p:cNvPicPr>
          <p:nvPr/>
        </p:nvPicPr>
        <p:blipFill>
          <a:blip r:embed="rId22"/>
          <a:stretch>
            <a:fillRect/>
          </a:stretch>
        </p:blipFill>
        <p:spPr>
          <a:xfrm>
            <a:off x="1255037" y="6357279"/>
            <a:ext cx="993845" cy="740512"/>
          </a:xfrm>
          <a:prstGeom prst="rect">
            <a:avLst/>
          </a:prstGeom>
        </p:spPr>
      </p:pic>
      <p:sp>
        <p:nvSpPr>
          <p:cNvPr id="38" name="Tekstboks 9">
            <a:extLst>
              <a:ext uri="{FF2B5EF4-FFF2-40B4-BE49-F238E27FC236}">
                <a16:creationId xmlns:a16="http://schemas.microsoft.com/office/drawing/2014/main" id="{1478BB5E-5460-4983-9834-E37C27C63CEC}"/>
              </a:ext>
            </a:extLst>
          </p:cNvPr>
          <p:cNvSpPr txBox="1">
            <a:spLocks noChangeArrowheads="1"/>
          </p:cNvSpPr>
          <p:nvPr/>
        </p:nvSpPr>
        <p:spPr bwMode="auto">
          <a:xfrm>
            <a:off x="5323028" y="8286394"/>
            <a:ext cx="884960"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199,20 kr.</a:t>
            </a:r>
          </a:p>
          <a:p>
            <a:r>
              <a:rPr lang="da-DK" dirty="0">
                <a:solidFill>
                  <a:schemeClr val="tx1"/>
                </a:solidFill>
                <a:effectLst>
                  <a:outerShdw blurRad="38100" dist="38100" dir="2700000" algn="tl">
                    <a:srgbClr val="000000">
                      <a:alpha val="43137"/>
                    </a:srgbClr>
                  </a:outerShdw>
                </a:effectLst>
              </a:rPr>
              <a:t>ex moms</a:t>
            </a:r>
          </a:p>
        </p:txBody>
      </p:sp>
      <p:sp>
        <p:nvSpPr>
          <p:cNvPr id="39" name="Tekstboks 9">
            <a:extLst>
              <a:ext uri="{FF2B5EF4-FFF2-40B4-BE49-F238E27FC236}">
                <a16:creationId xmlns:a16="http://schemas.microsoft.com/office/drawing/2014/main" id="{D0952AB1-6611-49EC-8FAB-E17E639C7929}"/>
              </a:ext>
            </a:extLst>
          </p:cNvPr>
          <p:cNvSpPr txBox="1">
            <a:spLocks noChangeArrowheads="1"/>
          </p:cNvSpPr>
          <p:nvPr/>
        </p:nvSpPr>
        <p:spPr bwMode="auto">
          <a:xfrm>
            <a:off x="1309479" y="8289217"/>
            <a:ext cx="884960"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95,20 kr.</a:t>
            </a:r>
          </a:p>
          <a:p>
            <a:r>
              <a:rPr lang="da-DK" dirty="0">
                <a:solidFill>
                  <a:schemeClr val="tx1"/>
                </a:solidFill>
                <a:effectLst>
                  <a:outerShdw blurRad="38100" dist="38100" dir="2700000" algn="tl">
                    <a:srgbClr val="000000">
                      <a:alpha val="43137"/>
                    </a:srgbClr>
                  </a:outerShdw>
                </a:effectLst>
              </a:rPr>
              <a:t>ex moms</a:t>
            </a:r>
          </a:p>
        </p:txBody>
      </p:sp>
      <p:sp>
        <p:nvSpPr>
          <p:cNvPr id="40" name="Tekstboks 9">
            <a:extLst>
              <a:ext uri="{FF2B5EF4-FFF2-40B4-BE49-F238E27FC236}">
                <a16:creationId xmlns:a16="http://schemas.microsoft.com/office/drawing/2014/main" id="{D52DD41B-4F37-47A9-A9C1-02876A1666A6}"/>
              </a:ext>
            </a:extLst>
          </p:cNvPr>
          <p:cNvSpPr txBox="1">
            <a:spLocks noChangeArrowheads="1"/>
          </p:cNvSpPr>
          <p:nvPr/>
        </p:nvSpPr>
        <p:spPr bwMode="auto">
          <a:xfrm>
            <a:off x="3189376" y="8289217"/>
            <a:ext cx="884960" cy="523220"/>
          </a:xfrm>
          <a:prstGeom prst="rect">
            <a:avLst/>
          </a:prstGeom>
          <a:noFill/>
          <a:ln w="9525">
            <a:noFill/>
            <a:miter lim="800000"/>
            <a:headEnd/>
            <a:tailEnd/>
          </a:ln>
        </p:spPr>
        <p:txBody>
          <a:bodyPr wrap="square">
            <a:spAutoFit/>
          </a:bodyPr>
          <a:lstStyle/>
          <a:p>
            <a:r>
              <a:rPr lang="da-DK" dirty="0">
                <a:solidFill>
                  <a:schemeClr val="tx1"/>
                </a:solidFill>
                <a:effectLst>
                  <a:outerShdw blurRad="38100" dist="38100" dir="2700000" algn="tl">
                    <a:srgbClr val="000000">
                      <a:alpha val="43137"/>
                    </a:srgbClr>
                  </a:outerShdw>
                </a:effectLst>
              </a:rPr>
              <a:t>143,20 kr.</a:t>
            </a:r>
          </a:p>
          <a:p>
            <a:r>
              <a:rPr lang="da-DK" dirty="0">
                <a:solidFill>
                  <a:schemeClr val="tx1"/>
                </a:solidFill>
                <a:effectLst>
                  <a:outerShdw blurRad="38100" dist="38100" dir="2700000" algn="tl">
                    <a:srgbClr val="000000">
                      <a:alpha val="43137"/>
                    </a:srgbClr>
                  </a:outerShdw>
                </a:effectLst>
              </a:rPr>
              <a:t>ex moms</a:t>
            </a:r>
          </a:p>
        </p:txBody>
      </p:sp>
      <p:pic>
        <p:nvPicPr>
          <p:cNvPr id="6168" name="Picture 24">
            <a:hlinkClick r:id="rId4"/>
            <a:extLst>
              <a:ext uri="{FF2B5EF4-FFF2-40B4-BE49-F238E27FC236}">
                <a16:creationId xmlns:a16="http://schemas.microsoft.com/office/drawing/2014/main" id="{759505D4-09F4-4EE8-9510-AE78770090C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27278" y="6290095"/>
            <a:ext cx="656350" cy="2538138"/>
          </a:xfrm>
          <a:prstGeom prst="rect">
            <a:avLst/>
          </a:prstGeom>
          <a:noFill/>
          <a:extLst>
            <a:ext uri="{909E8E84-426E-40DD-AFC4-6F175D3DCCD1}">
              <a14:hiddenFill xmlns:a14="http://schemas.microsoft.com/office/drawing/2010/main">
                <a:solidFill>
                  <a:srgbClr val="FFFFFF"/>
                </a:solidFill>
              </a14:hiddenFill>
            </a:ext>
          </a:extLst>
        </p:spPr>
      </p:pic>
      <p:pic>
        <p:nvPicPr>
          <p:cNvPr id="20" name="Billede 19">
            <a:extLst>
              <a:ext uri="{FF2B5EF4-FFF2-40B4-BE49-F238E27FC236}">
                <a16:creationId xmlns:a16="http://schemas.microsoft.com/office/drawing/2014/main" id="{F7717238-87F5-4900-9368-BDB9F5289ED5}"/>
              </a:ext>
            </a:extLst>
          </p:cNvPr>
          <p:cNvPicPr>
            <a:picLocks noChangeAspect="1"/>
          </p:cNvPicPr>
          <p:nvPr/>
        </p:nvPicPr>
        <p:blipFill>
          <a:blip r:embed="rId24"/>
          <a:stretch>
            <a:fillRect/>
          </a:stretch>
        </p:blipFill>
        <p:spPr>
          <a:xfrm>
            <a:off x="3241384" y="6357279"/>
            <a:ext cx="1173178" cy="684850"/>
          </a:xfrm>
          <a:prstGeom prst="rect">
            <a:avLst/>
          </a:prstGeom>
        </p:spPr>
      </p:pic>
      <p:pic>
        <p:nvPicPr>
          <p:cNvPr id="6170" name="Picture 26">
            <a:hlinkClick r:id="rId4"/>
            <a:extLst>
              <a:ext uri="{FF2B5EF4-FFF2-40B4-BE49-F238E27FC236}">
                <a16:creationId xmlns:a16="http://schemas.microsoft.com/office/drawing/2014/main" id="{083C5B71-B7BE-4590-99B3-ED9581CB065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526942" y="6285975"/>
            <a:ext cx="649307" cy="2495890"/>
          </a:xfrm>
          <a:prstGeom prst="rect">
            <a:avLst/>
          </a:prstGeom>
          <a:noFill/>
          <a:extLst>
            <a:ext uri="{909E8E84-426E-40DD-AFC4-6F175D3DCCD1}">
              <a14:hiddenFill xmlns:a14="http://schemas.microsoft.com/office/drawing/2010/main">
                <a:solidFill>
                  <a:srgbClr val="FFFFFF"/>
                </a:solidFill>
              </a14:hiddenFill>
            </a:ext>
          </a:extLst>
        </p:spPr>
      </p:pic>
      <p:pic>
        <p:nvPicPr>
          <p:cNvPr id="25" name="Billede 24">
            <a:extLst>
              <a:ext uri="{FF2B5EF4-FFF2-40B4-BE49-F238E27FC236}">
                <a16:creationId xmlns:a16="http://schemas.microsoft.com/office/drawing/2014/main" id="{2EF790DB-1E24-4A02-978F-BE6ECF86069D}"/>
              </a:ext>
            </a:extLst>
          </p:cNvPr>
          <p:cNvPicPr>
            <a:picLocks noChangeAspect="1"/>
          </p:cNvPicPr>
          <p:nvPr/>
        </p:nvPicPr>
        <p:blipFill>
          <a:blip r:embed="rId26"/>
          <a:stretch>
            <a:fillRect/>
          </a:stretch>
        </p:blipFill>
        <p:spPr>
          <a:xfrm>
            <a:off x="5323028" y="6357279"/>
            <a:ext cx="1263587" cy="670719"/>
          </a:xfrm>
          <a:prstGeom prst="rect">
            <a:avLst/>
          </a:prstGeom>
        </p:spPr>
      </p:pic>
      <p:sp>
        <p:nvSpPr>
          <p:cNvPr id="45" name="Tekstboks 9">
            <a:extLst>
              <a:ext uri="{FF2B5EF4-FFF2-40B4-BE49-F238E27FC236}">
                <a16:creationId xmlns:a16="http://schemas.microsoft.com/office/drawing/2014/main" id="{C8934B05-3BDC-47DC-ABA9-74E367DE09E4}"/>
              </a:ext>
            </a:extLst>
          </p:cNvPr>
          <p:cNvSpPr txBox="1">
            <a:spLocks noChangeArrowheads="1"/>
          </p:cNvSpPr>
          <p:nvPr/>
        </p:nvSpPr>
        <p:spPr bwMode="auto">
          <a:xfrm>
            <a:off x="371570" y="2925000"/>
            <a:ext cx="6227142" cy="307777"/>
          </a:xfrm>
          <a:prstGeom prst="rect">
            <a:avLst/>
          </a:prstGeom>
          <a:noFill/>
          <a:ln w="9525">
            <a:noFill/>
            <a:miter lim="800000"/>
            <a:headEnd/>
            <a:tailEnd/>
          </a:ln>
        </p:spPr>
        <p:txBody>
          <a:bodyPr wrap="square">
            <a:spAutoFit/>
          </a:bodyPr>
          <a:lstStyle/>
          <a:p>
            <a:pPr algn="ctr"/>
            <a:r>
              <a:rPr lang="da-DK" dirty="0">
                <a:solidFill>
                  <a:srgbClr val="C00000"/>
                </a:solidFill>
                <a:effectLst>
                  <a:outerShdw blurRad="38100" dist="38100" dir="2700000" algn="tl">
                    <a:srgbClr val="000000">
                      <a:alpha val="43137"/>
                    </a:srgbClr>
                  </a:outerShdw>
                </a:effectLst>
              </a:rPr>
              <a:t>Klik på flasken for mere information</a:t>
            </a:r>
          </a:p>
        </p:txBody>
      </p:sp>
      <p:sp>
        <p:nvSpPr>
          <p:cNvPr id="46" name="Tekstboks 9">
            <a:extLst>
              <a:ext uri="{FF2B5EF4-FFF2-40B4-BE49-F238E27FC236}">
                <a16:creationId xmlns:a16="http://schemas.microsoft.com/office/drawing/2014/main" id="{DA9699CA-5EE2-4681-8105-BD4B07461CB2}"/>
              </a:ext>
            </a:extLst>
          </p:cNvPr>
          <p:cNvSpPr txBox="1">
            <a:spLocks noChangeArrowheads="1"/>
          </p:cNvSpPr>
          <p:nvPr/>
        </p:nvSpPr>
        <p:spPr bwMode="auto">
          <a:xfrm>
            <a:off x="359473" y="5938560"/>
            <a:ext cx="6227142" cy="307777"/>
          </a:xfrm>
          <a:prstGeom prst="rect">
            <a:avLst/>
          </a:prstGeom>
          <a:noFill/>
          <a:ln w="9525">
            <a:noFill/>
            <a:miter lim="800000"/>
            <a:headEnd/>
            <a:tailEnd/>
          </a:ln>
        </p:spPr>
        <p:txBody>
          <a:bodyPr wrap="square">
            <a:spAutoFit/>
          </a:bodyPr>
          <a:lstStyle/>
          <a:p>
            <a:pPr algn="ctr"/>
            <a:r>
              <a:rPr lang="da-DK" dirty="0">
                <a:solidFill>
                  <a:srgbClr val="C00000"/>
                </a:solidFill>
                <a:effectLst>
                  <a:outerShdw blurRad="38100" dist="38100" dir="2700000" algn="tl">
                    <a:srgbClr val="000000">
                      <a:alpha val="43137"/>
                    </a:srgbClr>
                  </a:outerShdw>
                </a:effectLst>
              </a:rPr>
              <a:t>Klik på flasken for mere information</a:t>
            </a:r>
          </a:p>
        </p:txBody>
      </p:sp>
      <p:pic>
        <p:nvPicPr>
          <p:cNvPr id="6172" name="Picture 28" descr="Billedresultat for drunk santa claus wine">
            <a:extLst>
              <a:ext uri="{FF2B5EF4-FFF2-40B4-BE49-F238E27FC236}">
                <a16:creationId xmlns:a16="http://schemas.microsoft.com/office/drawing/2014/main" id="{BA13E14B-750B-40F4-B31D-4A8EB3E3C4F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36468" y="1336028"/>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49" name="Billede 48">
            <a:extLst>
              <a:ext uri="{FF2B5EF4-FFF2-40B4-BE49-F238E27FC236}">
                <a16:creationId xmlns:a16="http://schemas.microsoft.com/office/drawing/2014/main" id="{04F08028-FEB1-48CC-816D-D94DE787BE6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8519" t="33704" r="33666" b="34815"/>
          <a:stretch/>
        </p:blipFill>
        <p:spPr>
          <a:xfrm>
            <a:off x="319673" y="4513394"/>
            <a:ext cx="810421" cy="674684"/>
          </a:xfrm>
          <a:prstGeom prst="rect">
            <a:avLst/>
          </a:prstGeom>
        </p:spPr>
      </p:pic>
      <p:pic>
        <p:nvPicPr>
          <p:cNvPr id="50" name="Billede 49">
            <a:extLst>
              <a:ext uri="{FF2B5EF4-FFF2-40B4-BE49-F238E27FC236}">
                <a16:creationId xmlns:a16="http://schemas.microsoft.com/office/drawing/2014/main" id="{22F8AE3F-CA83-4E72-BA84-C1539448C0D4}"/>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8519" t="33704" r="33666" b="34815"/>
          <a:stretch/>
        </p:blipFill>
        <p:spPr>
          <a:xfrm>
            <a:off x="4856607" y="4393721"/>
            <a:ext cx="810421" cy="674684"/>
          </a:xfrm>
          <a:prstGeom prst="rect">
            <a:avLst/>
          </a:prstGeom>
        </p:spPr>
      </p:pic>
      <p:pic>
        <p:nvPicPr>
          <p:cNvPr id="51" name="Billede 50">
            <a:extLst>
              <a:ext uri="{FF2B5EF4-FFF2-40B4-BE49-F238E27FC236}">
                <a16:creationId xmlns:a16="http://schemas.microsoft.com/office/drawing/2014/main" id="{C36F93A7-9959-463E-AB23-E8EE8A1E3E4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8519" t="33704" r="33666" b="34815"/>
          <a:stretch/>
        </p:blipFill>
        <p:spPr>
          <a:xfrm>
            <a:off x="3373561" y="7274806"/>
            <a:ext cx="810421" cy="674684"/>
          </a:xfrm>
          <a:prstGeom prst="rect">
            <a:avLst/>
          </a:prstGeom>
        </p:spPr>
      </p:pic>
      <p:sp>
        <p:nvSpPr>
          <p:cNvPr id="43" name="Pladsholder til slidenummer 1">
            <a:extLst>
              <a:ext uri="{FF2B5EF4-FFF2-40B4-BE49-F238E27FC236}">
                <a16:creationId xmlns:a16="http://schemas.microsoft.com/office/drawing/2014/main" id="{A8E6F391-F427-4D11-B49A-4D7024667270}"/>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28</a:t>
            </a:r>
          </a:p>
        </p:txBody>
      </p:sp>
    </p:spTree>
    <p:extLst>
      <p:ext uri="{BB962C8B-B14F-4D97-AF65-F5344CB8AC3E}">
        <p14:creationId xmlns:p14="http://schemas.microsoft.com/office/powerpoint/2010/main" val="744074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kstboks 9"/>
          <p:cNvSpPr txBox="1">
            <a:spLocks noChangeArrowheads="1"/>
          </p:cNvSpPr>
          <p:nvPr/>
        </p:nvSpPr>
        <p:spPr bwMode="auto">
          <a:xfrm>
            <a:off x="2184400" y="2433638"/>
            <a:ext cx="4130675" cy="246062"/>
          </a:xfrm>
          <a:prstGeom prst="rect">
            <a:avLst/>
          </a:prstGeom>
          <a:noFill/>
          <a:ln w="9525">
            <a:noFill/>
            <a:miter lim="800000"/>
            <a:headEnd/>
            <a:tailEnd/>
          </a:ln>
        </p:spPr>
        <p:txBody>
          <a:bodyPr>
            <a:spAutoFit/>
          </a:bodyPr>
          <a:lstStyle/>
          <a:p>
            <a:r>
              <a:rPr lang="da-DK" sz="1000"/>
              <a:t>  </a:t>
            </a:r>
          </a:p>
        </p:txBody>
      </p:sp>
      <p:sp>
        <p:nvSpPr>
          <p:cNvPr id="34821" name="Tekstboks 16"/>
          <p:cNvSpPr txBox="1">
            <a:spLocks noChangeArrowheads="1"/>
          </p:cNvSpPr>
          <p:nvPr/>
        </p:nvSpPr>
        <p:spPr bwMode="auto">
          <a:xfrm>
            <a:off x="2968625" y="1219200"/>
            <a:ext cx="3595688" cy="230188"/>
          </a:xfrm>
          <a:prstGeom prst="rect">
            <a:avLst/>
          </a:prstGeom>
          <a:noFill/>
          <a:ln w="9525">
            <a:noFill/>
            <a:miter lim="800000"/>
            <a:headEnd/>
            <a:tailEnd/>
          </a:ln>
        </p:spPr>
        <p:txBody>
          <a:bodyPr>
            <a:spAutoFit/>
          </a:bodyPr>
          <a:lstStyle/>
          <a:p>
            <a:r>
              <a:rPr lang="da-DK" sz="900">
                <a:solidFill>
                  <a:schemeClr val="tx1"/>
                </a:solidFill>
              </a:rPr>
              <a:t>.</a:t>
            </a:r>
          </a:p>
        </p:txBody>
      </p:sp>
      <p:sp>
        <p:nvSpPr>
          <p:cNvPr id="5" name="Tekstfelt 4">
            <a:hlinkClick r:id="rId3"/>
            <a:extLst>
              <a:ext uri="{FF2B5EF4-FFF2-40B4-BE49-F238E27FC236}">
                <a16:creationId xmlns:a16="http://schemas.microsoft.com/office/drawing/2014/main" id="{B1F28840-E513-482E-BBB4-B6768A2DD4AF}"/>
              </a:ext>
            </a:extLst>
          </p:cNvPr>
          <p:cNvSpPr txBox="1"/>
          <p:nvPr/>
        </p:nvSpPr>
        <p:spPr>
          <a:xfrm>
            <a:off x="2046249" y="86108"/>
            <a:ext cx="2765502" cy="584775"/>
          </a:xfrm>
          <a:prstGeom prst="rect">
            <a:avLst/>
          </a:prstGeom>
          <a:noFill/>
        </p:spPr>
        <p:txBody>
          <a:bodyPr wrap="square" rtlCol="0">
            <a:spAutoFit/>
          </a:bodyPr>
          <a:lstStyle/>
          <a:p>
            <a:pPr algn="ctr"/>
            <a:r>
              <a:rPr lang="da-DK" sz="3200" dirty="0">
                <a:solidFill>
                  <a:schemeClr val="tx1"/>
                </a:solidFill>
              </a:rPr>
              <a:t>Tøj med varme </a:t>
            </a:r>
            <a:endParaRPr lang="en-US" sz="3200" dirty="0">
              <a:solidFill>
                <a:schemeClr val="tx1"/>
              </a:solidFill>
            </a:endParaRPr>
          </a:p>
        </p:txBody>
      </p:sp>
      <p:pic>
        <p:nvPicPr>
          <p:cNvPr id="20" name="Billede 19">
            <a:hlinkClick r:id="rId3"/>
            <a:extLst>
              <a:ext uri="{FF2B5EF4-FFF2-40B4-BE49-F238E27FC236}">
                <a16:creationId xmlns:a16="http://schemas.microsoft.com/office/drawing/2014/main" id="{D025F7E2-D331-4605-A9AD-D2940C416ACC}"/>
              </a:ext>
            </a:extLst>
          </p:cNvPr>
          <p:cNvPicPr>
            <a:picLocks noChangeAspect="1"/>
          </p:cNvPicPr>
          <p:nvPr/>
        </p:nvPicPr>
        <p:blipFill rotWithShape="1">
          <a:blip r:embed="rId4"/>
          <a:srcRect l="21951" t="15972" r="22602" b="5635"/>
          <a:stretch/>
        </p:blipFill>
        <p:spPr>
          <a:xfrm>
            <a:off x="1194362" y="597380"/>
            <a:ext cx="4617863" cy="3672515"/>
          </a:xfrm>
          <a:prstGeom prst="rect">
            <a:avLst/>
          </a:prstGeom>
        </p:spPr>
      </p:pic>
      <p:pic>
        <p:nvPicPr>
          <p:cNvPr id="21" name="Billede 20">
            <a:hlinkClick r:id="rId3"/>
            <a:extLst>
              <a:ext uri="{FF2B5EF4-FFF2-40B4-BE49-F238E27FC236}">
                <a16:creationId xmlns:a16="http://schemas.microsoft.com/office/drawing/2014/main" id="{9A4870A4-278E-4EC3-8143-C1F621E192A0}"/>
              </a:ext>
            </a:extLst>
          </p:cNvPr>
          <p:cNvPicPr>
            <a:picLocks noChangeAspect="1"/>
          </p:cNvPicPr>
          <p:nvPr/>
        </p:nvPicPr>
        <p:blipFill rotWithShape="1">
          <a:blip r:embed="rId5"/>
          <a:srcRect l="22277" t="22908" r="23763" b="7326"/>
          <a:stretch/>
        </p:blipFill>
        <p:spPr>
          <a:xfrm>
            <a:off x="1217787" y="4407368"/>
            <a:ext cx="4469549" cy="3250564"/>
          </a:xfrm>
          <a:prstGeom prst="rect">
            <a:avLst/>
          </a:prstGeom>
        </p:spPr>
      </p:pic>
      <p:pic>
        <p:nvPicPr>
          <p:cNvPr id="22" name="Billede 21">
            <a:hlinkClick r:id="rId3"/>
            <a:extLst>
              <a:ext uri="{FF2B5EF4-FFF2-40B4-BE49-F238E27FC236}">
                <a16:creationId xmlns:a16="http://schemas.microsoft.com/office/drawing/2014/main" id="{7AE472E5-1AA4-4945-B83B-E51E445FB006}"/>
              </a:ext>
            </a:extLst>
          </p:cNvPr>
          <p:cNvPicPr>
            <a:picLocks noChangeAspect="1"/>
          </p:cNvPicPr>
          <p:nvPr/>
        </p:nvPicPr>
        <p:blipFill rotWithShape="1">
          <a:blip r:embed="rId6"/>
          <a:srcRect l="23577" t="27749" r="25853" b="47688"/>
          <a:stretch/>
        </p:blipFill>
        <p:spPr>
          <a:xfrm>
            <a:off x="1616926" y="7701135"/>
            <a:ext cx="3468029" cy="947552"/>
          </a:xfrm>
          <a:prstGeom prst="rect">
            <a:avLst/>
          </a:prstGeom>
        </p:spPr>
      </p:pic>
      <p:pic>
        <p:nvPicPr>
          <p:cNvPr id="25" name="Billede 24">
            <a:extLst>
              <a:ext uri="{FF2B5EF4-FFF2-40B4-BE49-F238E27FC236}">
                <a16:creationId xmlns:a16="http://schemas.microsoft.com/office/drawing/2014/main" id="{926AF9CC-9CEE-46C4-9B0C-055581CF49D2}"/>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5323737" y="932715"/>
            <a:ext cx="2466977" cy="601548"/>
          </a:xfrm>
          <a:prstGeom prst="rect">
            <a:avLst/>
          </a:prstGeom>
        </p:spPr>
      </p:pic>
      <p:pic>
        <p:nvPicPr>
          <p:cNvPr id="30" name="Billede 29">
            <a:extLst>
              <a:ext uri="{FF2B5EF4-FFF2-40B4-BE49-F238E27FC236}">
                <a16:creationId xmlns:a16="http://schemas.microsoft.com/office/drawing/2014/main" id="{51ED75B1-F3D4-41A8-A7DE-82AA1BBBA30B}"/>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5337912" y="7609738"/>
            <a:ext cx="2466977" cy="601548"/>
          </a:xfrm>
          <a:prstGeom prst="rect">
            <a:avLst/>
          </a:prstGeom>
        </p:spPr>
      </p:pic>
      <p:pic>
        <p:nvPicPr>
          <p:cNvPr id="31" name="Billede 30">
            <a:extLst>
              <a:ext uri="{FF2B5EF4-FFF2-40B4-BE49-F238E27FC236}">
                <a16:creationId xmlns:a16="http://schemas.microsoft.com/office/drawing/2014/main" id="{6503748A-FDF7-4F48-A62C-F345C398CA1E}"/>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5330824" y="5852382"/>
            <a:ext cx="2466977" cy="601548"/>
          </a:xfrm>
          <a:prstGeom prst="rect">
            <a:avLst/>
          </a:prstGeom>
        </p:spPr>
      </p:pic>
      <p:pic>
        <p:nvPicPr>
          <p:cNvPr id="32" name="Billede 31">
            <a:extLst>
              <a:ext uri="{FF2B5EF4-FFF2-40B4-BE49-F238E27FC236}">
                <a16:creationId xmlns:a16="http://schemas.microsoft.com/office/drawing/2014/main" id="{761F9E33-0F28-4181-B934-836C6FA5A453}"/>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5323736" y="3385404"/>
            <a:ext cx="2466977" cy="601548"/>
          </a:xfrm>
          <a:prstGeom prst="rect">
            <a:avLst/>
          </a:prstGeom>
        </p:spPr>
      </p:pic>
      <p:pic>
        <p:nvPicPr>
          <p:cNvPr id="33" name="Billede 32">
            <a:extLst>
              <a:ext uri="{FF2B5EF4-FFF2-40B4-BE49-F238E27FC236}">
                <a16:creationId xmlns:a16="http://schemas.microsoft.com/office/drawing/2014/main" id="{A214CA40-1136-4AB2-A892-264E3C3D35BC}"/>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821281" y="927261"/>
            <a:ext cx="2466977" cy="601548"/>
          </a:xfrm>
          <a:prstGeom prst="rect">
            <a:avLst/>
          </a:prstGeom>
        </p:spPr>
      </p:pic>
      <p:pic>
        <p:nvPicPr>
          <p:cNvPr id="34" name="Billede 33">
            <a:extLst>
              <a:ext uri="{FF2B5EF4-FFF2-40B4-BE49-F238E27FC236}">
                <a16:creationId xmlns:a16="http://schemas.microsoft.com/office/drawing/2014/main" id="{FB613747-C0A5-431D-A586-C78B620F8FCF}"/>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848868" y="7609737"/>
            <a:ext cx="2466977" cy="601548"/>
          </a:xfrm>
          <a:prstGeom prst="rect">
            <a:avLst/>
          </a:prstGeom>
        </p:spPr>
      </p:pic>
      <p:pic>
        <p:nvPicPr>
          <p:cNvPr id="35" name="Billede 34">
            <a:extLst>
              <a:ext uri="{FF2B5EF4-FFF2-40B4-BE49-F238E27FC236}">
                <a16:creationId xmlns:a16="http://schemas.microsoft.com/office/drawing/2014/main" id="{8515C06B-01F9-4B12-81D0-88D6E9EA8C5B}"/>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848870" y="5280351"/>
            <a:ext cx="2466977" cy="601548"/>
          </a:xfrm>
          <a:prstGeom prst="rect">
            <a:avLst/>
          </a:prstGeom>
        </p:spPr>
      </p:pic>
      <p:pic>
        <p:nvPicPr>
          <p:cNvPr id="36" name="Billede 35">
            <a:extLst>
              <a:ext uri="{FF2B5EF4-FFF2-40B4-BE49-F238E27FC236}">
                <a16:creationId xmlns:a16="http://schemas.microsoft.com/office/drawing/2014/main" id="{A1BC63D0-5433-4EA6-9992-269A32621EE7}"/>
              </a:ext>
            </a:extLst>
          </p:cNvPr>
          <p:cNvPicPr>
            <a:picLocks noChangeAspect="1"/>
          </p:cNvPicPr>
          <p:nvPr/>
        </p:nvPicPr>
        <p:blipFill rotWithShape="1">
          <a:blip r:embed="rId7">
            <a:extLst>
              <a:ext uri="{28A0092B-C50C-407E-A947-70E740481C1C}">
                <a14:useLocalDpi xmlns:a14="http://schemas.microsoft.com/office/drawing/2010/main" val="0"/>
              </a:ext>
            </a:extLst>
          </a:blip>
          <a:srcRect t="14517" b="52929"/>
          <a:stretch/>
        </p:blipFill>
        <p:spPr>
          <a:xfrm rot="5400000">
            <a:off x="-834920" y="2813373"/>
            <a:ext cx="2466977" cy="601548"/>
          </a:xfrm>
          <a:prstGeom prst="rect">
            <a:avLst/>
          </a:prstGeom>
        </p:spPr>
      </p:pic>
      <p:sp>
        <p:nvSpPr>
          <p:cNvPr id="2" name="Rektangel 1">
            <a:extLst>
              <a:ext uri="{FF2B5EF4-FFF2-40B4-BE49-F238E27FC236}">
                <a16:creationId xmlns:a16="http://schemas.microsoft.com/office/drawing/2014/main" id="{F06FDE0C-1C27-4EF0-8EFB-9DFD722952C4}"/>
              </a:ext>
            </a:extLst>
          </p:cNvPr>
          <p:cNvSpPr/>
          <p:nvPr/>
        </p:nvSpPr>
        <p:spPr>
          <a:xfrm>
            <a:off x="227012" y="8691890"/>
            <a:ext cx="6337301"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23" name="Tekstfelt 22">
            <a:hlinkClick r:id="rId3"/>
            <a:extLst>
              <a:ext uri="{FF2B5EF4-FFF2-40B4-BE49-F238E27FC236}">
                <a16:creationId xmlns:a16="http://schemas.microsoft.com/office/drawing/2014/main" id="{0BAA24E7-44F9-42BA-BE12-4FA1D8B35808}"/>
              </a:ext>
            </a:extLst>
          </p:cNvPr>
          <p:cNvSpPr txBox="1"/>
          <p:nvPr/>
        </p:nvSpPr>
        <p:spPr>
          <a:xfrm>
            <a:off x="538956" y="60868"/>
            <a:ext cx="1025913" cy="1600438"/>
          </a:xfrm>
          <a:prstGeom prst="rect">
            <a:avLst/>
          </a:prstGeom>
          <a:noFill/>
        </p:spPr>
        <p:txBody>
          <a:bodyPr wrap="square" rtlCol="0">
            <a:spAutoFit/>
          </a:bodyPr>
          <a:lstStyle/>
          <a:p>
            <a:r>
              <a:rPr lang="da-DK" dirty="0">
                <a:solidFill>
                  <a:schemeClr val="tx1"/>
                </a:solidFill>
              </a:rPr>
              <a:t>Klik hvor som helst for yderlig information og vejledning på dansk </a:t>
            </a:r>
            <a:endParaRPr lang="en-US" dirty="0">
              <a:solidFill>
                <a:schemeClr val="tx1"/>
              </a:solidFill>
            </a:endParaRPr>
          </a:p>
        </p:txBody>
      </p:sp>
      <p:pic>
        <p:nvPicPr>
          <p:cNvPr id="37" name="Picture 6" descr="Billedresultat for julekugler på gren">
            <a:extLst>
              <a:ext uri="{FF2B5EF4-FFF2-40B4-BE49-F238E27FC236}">
                <a16:creationId xmlns:a16="http://schemas.microsoft.com/office/drawing/2014/main" id="{BCB1BC78-E53A-456B-8823-018D881EFE8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727" b="14266"/>
          <a:stretch/>
        </p:blipFill>
        <p:spPr bwMode="auto">
          <a:xfrm>
            <a:off x="5128021" y="7679754"/>
            <a:ext cx="1080447" cy="8964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Billedresultat for christmas clipart transparent background">
            <a:hlinkClick r:id="rId9"/>
            <a:extLst>
              <a:ext uri="{FF2B5EF4-FFF2-40B4-BE49-F238E27FC236}">
                <a16:creationId xmlns:a16="http://schemas.microsoft.com/office/drawing/2014/main" id="{75973F7D-49BD-4C0D-A723-4681799BB62F}"/>
              </a:ext>
            </a:extLst>
          </p:cNvPr>
          <p:cNvPicPr>
            <a:picLocks noChangeAspect="1" noChangeArrowheads="1"/>
          </p:cNvPicPr>
          <p:nvPr/>
        </p:nvPicPr>
        <p:blipFill>
          <a:blip r:embed="rId10" cstate="print"/>
          <a:srcRect/>
          <a:stretch>
            <a:fillRect/>
          </a:stretch>
        </p:blipFill>
        <p:spPr bwMode="auto">
          <a:xfrm>
            <a:off x="703861" y="7625755"/>
            <a:ext cx="981002" cy="1044534"/>
          </a:xfrm>
          <a:prstGeom prst="rect">
            <a:avLst/>
          </a:prstGeom>
          <a:noFill/>
        </p:spPr>
      </p:pic>
      <p:sp>
        <p:nvSpPr>
          <p:cNvPr id="3" name="Pladsholder til slidenummer 2">
            <a:extLst>
              <a:ext uri="{FF2B5EF4-FFF2-40B4-BE49-F238E27FC236}">
                <a16:creationId xmlns:a16="http://schemas.microsoft.com/office/drawing/2014/main" id="{A4ECC816-0B4D-448A-9C84-7B774B7EF9A6}"/>
              </a:ext>
            </a:extLst>
          </p:cNvPr>
          <p:cNvSpPr>
            <a:spLocks noGrp="1"/>
          </p:cNvSpPr>
          <p:nvPr>
            <p:ph type="sldNum" sz="quarter" idx="10"/>
          </p:nvPr>
        </p:nvSpPr>
        <p:spPr/>
        <p:txBody>
          <a:bodyPr/>
          <a:lstStyle/>
          <a:p>
            <a:pPr>
              <a:defRPr/>
            </a:pPr>
            <a:r>
              <a:rPr lang="da-DK"/>
              <a:t>1</a:t>
            </a:r>
          </a:p>
        </p:txBody>
      </p:sp>
      <p:sp>
        <p:nvSpPr>
          <p:cNvPr id="24" name="Pladsholder til slidenummer 1">
            <a:extLst>
              <a:ext uri="{FF2B5EF4-FFF2-40B4-BE49-F238E27FC236}">
                <a16:creationId xmlns:a16="http://schemas.microsoft.com/office/drawing/2014/main" id="{8930562E-6090-40DB-84D5-0067B4685EB9}"/>
              </a:ext>
            </a:extLst>
          </p:cNvPr>
          <p:cNvSpPr txBox="1">
            <a:spLocks/>
          </p:cNvSpPr>
          <p:nvPr/>
        </p:nvSpPr>
        <p:spPr bwMode="auto">
          <a:xfrm>
            <a:off x="4774794" y="-18025"/>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29</a:t>
            </a:r>
          </a:p>
        </p:txBody>
      </p:sp>
    </p:spTree>
    <p:extLst>
      <p:ext uri="{BB962C8B-B14F-4D97-AF65-F5344CB8AC3E}">
        <p14:creationId xmlns:p14="http://schemas.microsoft.com/office/powerpoint/2010/main" val="134746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339966"/>
        </a:solid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B5708B65-EA2A-4695-ADF5-574655129183}"/>
              </a:ext>
            </a:extLst>
          </p:cNvPr>
          <p:cNvSpPr txBox="1"/>
          <p:nvPr/>
        </p:nvSpPr>
        <p:spPr>
          <a:xfrm>
            <a:off x="2512150" y="170090"/>
            <a:ext cx="1780718" cy="369332"/>
          </a:xfrm>
          <a:prstGeom prst="rect">
            <a:avLst/>
          </a:prstGeom>
          <a:noFill/>
        </p:spPr>
        <p:txBody>
          <a:bodyPr wrap="square" rtlCol="0">
            <a:spAutoFit/>
          </a:bodyPr>
          <a:lstStyle/>
          <a:p>
            <a:pPr algn="ctr"/>
            <a:r>
              <a:rPr lang="da-DK" sz="1800" dirty="0">
                <a:solidFill>
                  <a:schemeClr val="tx1"/>
                </a:solidFill>
              </a:rPr>
              <a:t>Alt godt fra havet</a:t>
            </a:r>
          </a:p>
        </p:txBody>
      </p:sp>
      <p:sp>
        <p:nvSpPr>
          <p:cNvPr id="7" name="Tekstfelt 6">
            <a:extLst>
              <a:ext uri="{FF2B5EF4-FFF2-40B4-BE49-F238E27FC236}">
                <a16:creationId xmlns:a16="http://schemas.microsoft.com/office/drawing/2014/main" id="{06E72E89-2F20-4625-B8D2-28671EAB8369}"/>
              </a:ext>
            </a:extLst>
          </p:cNvPr>
          <p:cNvSpPr txBox="1"/>
          <p:nvPr/>
        </p:nvSpPr>
        <p:spPr>
          <a:xfrm>
            <a:off x="404261" y="495975"/>
            <a:ext cx="6102417" cy="954107"/>
          </a:xfrm>
          <a:prstGeom prst="rect">
            <a:avLst/>
          </a:prstGeom>
          <a:noFill/>
        </p:spPr>
        <p:txBody>
          <a:bodyPr wrap="square" rtlCol="0">
            <a:spAutoFit/>
          </a:bodyPr>
          <a:lstStyle/>
          <a:p>
            <a:pPr algn="ctr"/>
            <a:r>
              <a:rPr lang="da-DK" dirty="0">
                <a:solidFill>
                  <a:schemeClr val="tx1"/>
                </a:solidFill>
              </a:rPr>
              <a:t>Al fisk er vakuumpakket, og leveres direkte fra fiskehandleren den dag i ønsker   levering. Laksen kan leveres som en halv side, eller deles op i 3 dele, </a:t>
            </a:r>
          </a:p>
          <a:p>
            <a:pPr algn="ctr"/>
            <a:r>
              <a:rPr lang="da-DK" dirty="0">
                <a:solidFill>
                  <a:schemeClr val="tx1"/>
                </a:solidFill>
              </a:rPr>
              <a:t>og pakkes i gaveæsken som ses på billedet. Passer lige til julefrokostbordet. </a:t>
            </a:r>
          </a:p>
          <a:p>
            <a:endParaRPr lang="da-DK" dirty="0">
              <a:solidFill>
                <a:schemeClr val="tx1"/>
              </a:solidFill>
            </a:endParaRPr>
          </a:p>
        </p:txBody>
      </p:sp>
      <p:pic>
        <p:nvPicPr>
          <p:cNvPr id="9" name="Billede 8">
            <a:extLst>
              <a:ext uri="{FF2B5EF4-FFF2-40B4-BE49-F238E27FC236}">
                <a16:creationId xmlns:a16="http://schemas.microsoft.com/office/drawing/2014/main" id="{2BD36D5F-2C8F-420E-B504-B575731927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322" y="1327751"/>
            <a:ext cx="5000200" cy="3333466"/>
          </a:xfrm>
          <a:prstGeom prst="rect">
            <a:avLst/>
          </a:prstGeom>
          <a:scene3d>
            <a:camera prst="orthographicFront"/>
            <a:lightRig rig="threePt" dir="t"/>
          </a:scene3d>
          <a:sp3d>
            <a:bevelT/>
          </a:sp3d>
        </p:spPr>
      </p:pic>
      <p:pic>
        <p:nvPicPr>
          <p:cNvPr id="11" name="Billede 10">
            <a:extLst>
              <a:ext uri="{FF2B5EF4-FFF2-40B4-BE49-F238E27FC236}">
                <a16:creationId xmlns:a16="http://schemas.microsoft.com/office/drawing/2014/main" id="{BFF99D8C-211D-4D53-A7EF-AD7163590C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59" y="5697758"/>
            <a:ext cx="4533499" cy="3022332"/>
          </a:xfrm>
          <a:prstGeom prst="rect">
            <a:avLst/>
          </a:prstGeom>
          <a:effectLst>
            <a:glow rad="63500">
              <a:schemeClr val="accent4">
                <a:satMod val="175000"/>
                <a:alpha val="40000"/>
              </a:schemeClr>
            </a:glow>
          </a:effectLst>
        </p:spPr>
      </p:pic>
      <p:sp>
        <p:nvSpPr>
          <p:cNvPr id="18" name="Tekstfelt 17">
            <a:extLst>
              <a:ext uri="{FF2B5EF4-FFF2-40B4-BE49-F238E27FC236}">
                <a16:creationId xmlns:a16="http://schemas.microsoft.com/office/drawing/2014/main" id="{5D868A8D-31ED-4BD3-8525-9F8FB54BFF62}"/>
              </a:ext>
            </a:extLst>
          </p:cNvPr>
          <p:cNvSpPr txBox="1"/>
          <p:nvPr/>
        </p:nvSpPr>
        <p:spPr>
          <a:xfrm>
            <a:off x="342682" y="8813994"/>
            <a:ext cx="6256421" cy="307777"/>
          </a:xfrm>
          <a:prstGeom prst="rect">
            <a:avLst/>
          </a:prstGeom>
          <a:noFill/>
        </p:spPr>
        <p:txBody>
          <a:bodyPr wrap="square" rtlCol="0">
            <a:spAutoFit/>
          </a:bodyPr>
          <a:lstStyle/>
          <a:p>
            <a:pPr algn="ctr"/>
            <a:r>
              <a:rPr lang="da-DK" dirty="0">
                <a:solidFill>
                  <a:schemeClr val="accent6">
                    <a:lumMod val="75000"/>
                  </a:schemeClr>
                </a:solidFill>
              </a:rPr>
              <a:t>Baran Beklædning  Flakkebjerg Hovedgade 2B  4200 Slagelse  Tel: 51503527  58186512</a:t>
            </a:r>
            <a:endParaRPr lang="da-DK" dirty="0"/>
          </a:p>
        </p:txBody>
      </p:sp>
      <p:sp>
        <p:nvSpPr>
          <p:cNvPr id="19" name="Tekstfelt 18">
            <a:extLst>
              <a:ext uri="{FF2B5EF4-FFF2-40B4-BE49-F238E27FC236}">
                <a16:creationId xmlns:a16="http://schemas.microsoft.com/office/drawing/2014/main" id="{6FE7D36E-0BC6-420A-9F01-DAF7910B8E26}"/>
              </a:ext>
            </a:extLst>
          </p:cNvPr>
          <p:cNvSpPr txBox="1"/>
          <p:nvPr/>
        </p:nvSpPr>
        <p:spPr>
          <a:xfrm>
            <a:off x="798896" y="4876798"/>
            <a:ext cx="5428649" cy="738664"/>
          </a:xfrm>
          <a:prstGeom prst="rect">
            <a:avLst/>
          </a:prstGeom>
          <a:noFill/>
        </p:spPr>
        <p:txBody>
          <a:bodyPr wrap="square" rtlCol="0">
            <a:spAutoFit/>
          </a:bodyPr>
          <a:lstStyle/>
          <a:p>
            <a:pPr algn="ctr"/>
            <a:r>
              <a:rPr lang="da-DK" dirty="0">
                <a:solidFill>
                  <a:schemeClr val="tx1"/>
                </a:solidFill>
              </a:rPr>
              <a:t>Øverst fra venstre: </a:t>
            </a:r>
            <a:r>
              <a:rPr lang="da-DK" dirty="0" err="1">
                <a:solidFill>
                  <a:schemeClr val="tx1"/>
                </a:solidFill>
              </a:rPr>
              <a:t>Gravad</a:t>
            </a:r>
            <a:r>
              <a:rPr lang="da-DK" dirty="0">
                <a:solidFill>
                  <a:schemeClr val="tx1"/>
                </a:solidFill>
              </a:rPr>
              <a:t> laks, røget laks, røget ål og varmrøget julelaks.</a:t>
            </a:r>
          </a:p>
          <a:p>
            <a:pPr algn="ctr"/>
            <a:r>
              <a:rPr lang="da-DK" dirty="0">
                <a:solidFill>
                  <a:schemeClr val="tx1"/>
                </a:solidFill>
              </a:rPr>
              <a:t>Nederst: Hel røget ål, halv side røget laks i skiver og rejer i lage. </a:t>
            </a:r>
          </a:p>
          <a:p>
            <a:pPr algn="ctr"/>
            <a:r>
              <a:rPr lang="da-DK" dirty="0">
                <a:solidFill>
                  <a:schemeClr val="tx1"/>
                </a:solidFill>
              </a:rPr>
              <a:t>Se priser på næste side. </a:t>
            </a:r>
          </a:p>
        </p:txBody>
      </p:sp>
      <p:pic>
        <p:nvPicPr>
          <p:cNvPr id="21" name="Billede 20">
            <a:extLst>
              <a:ext uri="{FF2B5EF4-FFF2-40B4-BE49-F238E27FC236}">
                <a16:creationId xmlns:a16="http://schemas.microsoft.com/office/drawing/2014/main" id="{F41CCB52-1F2E-4CF2-B3B7-703F190AD4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16" r="8210"/>
          <a:stretch/>
        </p:blipFill>
        <p:spPr>
          <a:xfrm>
            <a:off x="6236748" y="0"/>
            <a:ext cx="639110" cy="3166898"/>
          </a:xfrm>
          <a:prstGeom prst="rect">
            <a:avLst/>
          </a:prstGeom>
        </p:spPr>
      </p:pic>
      <p:pic>
        <p:nvPicPr>
          <p:cNvPr id="22" name="Billede 21">
            <a:extLst>
              <a:ext uri="{FF2B5EF4-FFF2-40B4-BE49-F238E27FC236}">
                <a16:creationId xmlns:a16="http://schemas.microsoft.com/office/drawing/2014/main" id="{8445CBC2-5A26-4392-B91E-00BC6530E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16" r="8210"/>
          <a:stretch/>
        </p:blipFill>
        <p:spPr>
          <a:xfrm>
            <a:off x="6236748" y="3166898"/>
            <a:ext cx="639110" cy="3166898"/>
          </a:xfrm>
          <a:prstGeom prst="rect">
            <a:avLst/>
          </a:prstGeom>
        </p:spPr>
      </p:pic>
      <p:pic>
        <p:nvPicPr>
          <p:cNvPr id="23" name="Billede 22">
            <a:extLst>
              <a:ext uri="{FF2B5EF4-FFF2-40B4-BE49-F238E27FC236}">
                <a16:creationId xmlns:a16="http://schemas.microsoft.com/office/drawing/2014/main" id="{33CA4B90-3B85-43F7-AE09-BB21F167E7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16" r="7998" b="21286"/>
          <a:stretch/>
        </p:blipFill>
        <p:spPr>
          <a:xfrm>
            <a:off x="-11970" y="6333796"/>
            <a:ext cx="649136" cy="2492801"/>
          </a:xfrm>
          <a:prstGeom prst="rect">
            <a:avLst/>
          </a:prstGeom>
        </p:spPr>
      </p:pic>
      <p:pic>
        <p:nvPicPr>
          <p:cNvPr id="24" name="Billede 23">
            <a:extLst>
              <a:ext uri="{FF2B5EF4-FFF2-40B4-BE49-F238E27FC236}">
                <a16:creationId xmlns:a16="http://schemas.microsoft.com/office/drawing/2014/main" id="{26A263D0-BB78-4B8C-BB8E-938789A63D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16" r="8210"/>
          <a:stretch/>
        </p:blipFill>
        <p:spPr>
          <a:xfrm>
            <a:off x="-1921" y="3166898"/>
            <a:ext cx="639110" cy="3166898"/>
          </a:xfrm>
          <a:prstGeom prst="rect">
            <a:avLst/>
          </a:prstGeom>
        </p:spPr>
      </p:pic>
      <p:pic>
        <p:nvPicPr>
          <p:cNvPr id="25" name="Billede 24">
            <a:extLst>
              <a:ext uri="{FF2B5EF4-FFF2-40B4-BE49-F238E27FC236}">
                <a16:creationId xmlns:a16="http://schemas.microsoft.com/office/drawing/2014/main" id="{18B3B66E-279B-46A7-9DA8-1EED1A5CA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16" r="8210"/>
          <a:stretch/>
        </p:blipFill>
        <p:spPr>
          <a:xfrm>
            <a:off x="-1944" y="0"/>
            <a:ext cx="639110" cy="3166898"/>
          </a:xfrm>
          <a:prstGeom prst="rect">
            <a:avLst/>
          </a:prstGeom>
        </p:spPr>
      </p:pic>
      <p:pic>
        <p:nvPicPr>
          <p:cNvPr id="26" name="Billede 25">
            <a:extLst>
              <a:ext uri="{FF2B5EF4-FFF2-40B4-BE49-F238E27FC236}">
                <a16:creationId xmlns:a16="http://schemas.microsoft.com/office/drawing/2014/main" id="{02782110-AE31-4769-8D6F-3831C40748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16" t="-1" r="8210" b="21286"/>
          <a:stretch/>
        </p:blipFill>
        <p:spPr>
          <a:xfrm>
            <a:off x="6236748" y="6333796"/>
            <a:ext cx="639110" cy="2492801"/>
          </a:xfrm>
          <a:prstGeom prst="rect">
            <a:avLst/>
          </a:prstGeom>
        </p:spPr>
      </p:pic>
      <p:sp>
        <p:nvSpPr>
          <p:cNvPr id="2" name="Pladsholder til slidenummer 1">
            <a:extLst>
              <a:ext uri="{FF2B5EF4-FFF2-40B4-BE49-F238E27FC236}">
                <a16:creationId xmlns:a16="http://schemas.microsoft.com/office/drawing/2014/main" id="{1A379291-07BC-486B-AAFE-719F696F5D2B}"/>
              </a:ext>
            </a:extLst>
          </p:cNvPr>
          <p:cNvSpPr>
            <a:spLocks noGrp="1"/>
          </p:cNvSpPr>
          <p:nvPr>
            <p:ph type="sldNum" sz="quarter" idx="10"/>
          </p:nvPr>
        </p:nvSpPr>
        <p:spPr>
          <a:xfrm>
            <a:off x="4670667" y="-12603"/>
            <a:ext cx="1600200" cy="244475"/>
          </a:xfrm>
        </p:spPr>
        <p:txBody>
          <a:bodyPr/>
          <a:lstStyle/>
          <a:p>
            <a:pPr>
              <a:defRPr/>
            </a:pPr>
            <a:r>
              <a:rPr lang="da-DK" dirty="0"/>
              <a:t>3</a:t>
            </a:r>
          </a:p>
        </p:txBody>
      </p:sp>
    </p:spTree>
    <p:extLst>
      <p:ext uri="{BB962C8B-B14F-4D97-AF65-F5344CB8AC3E}">
        <p14:creationId xmlns:p14="http://schemas.microsoft.com/office/powerpoint/2010/main" val="255839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6DB21CA3-5AD2-4152-BE84-13DFB96057EE}"/>
              </a:ext>
            </a:extLst>
          </p:cNvPr>
          <p:cNvSpPr>
            <a:spLocks noGrp="1"/>
          </p:cNvSpPr>
          <p:nvPr>
            <p:ph type="sldNum" sz="quarter" idx="10"/>
          </p:nvPr>
        </p:nvSpPr>
        <p:spPr/>
        <p:txBody>
          <a:bodyPr/>
          <a:lstStyle/>
          <a:p>
            <a:pPr>
              <a:defRPr/>
            </a:pPr>
            <a:r>
              <a:rPr lang="da-DK"/>
              <a:t>1</a:t>
            </a:r>
          </a:p>
        </p:txBody>
      </p:sp>
      <p:sp>
        <p:nvSpPr>
          <p:cNvPr id="5" name="Rektangel 4">
            <a:extLst>
              <a:ext uri="{FF2B5EF4-FFF2-40B4-BE49-F238E27FC236}">
                <a16:creationId xmlns:a16="http://schemas.microsoft.com/office/drawing/2014/main" id="{708D69EE-CAF0-4307-B752-CE37A55BCC20}"/>
              </a:ext>
            </a:extLst>
          </p:cNvPr>
          <p:cNvSpPr/>
          <p:nvPr/>
        </p:nvSpPr>
        <p:spPr>
          <a:xfrm>
            <a:off x="259883" y="8729861"/>
            <a:ext cx="6336180"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11" name="Billede 10">
            <a:extLst>
              <a:ext uri="{FF2B5EF4-FFF2-40B4-BE49-F238E27FC236}">
                <a16:creationId xmlns:a16="http://schemas.microsoft.com/office/drawing/2014/main" id="{E0955F64-93B1-46B8-A9FE-4629935DAB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86" y="38122"/>
            <a:ext cx="1838446" cy="1704310"/>
          </a:xfrm>
          <a:prstGeom prst="rect">
            <a:avLst/>
          </a:prstGeom>
        </p:spPr>
      </p:pic>
      <p:pic>
        <p:nvPicPr>
          <p:cNvPr id="13" name="Billede 12">
            <a:extLst>
              <a:ext uri="{FF2B5EF4-FFF2-40B4-BE49-F238E27FC236}">
                <a16:creationId xmlns:a16="http://schemas.microsoft.com/office/drawing/2014/main" id="{A46C8A0F-E1A3-4417-A773-4CDFEA6A0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8820" y="7149540"/>
            <a:ext cx="1705854" cy="1581393"/>
          </a:xfrm>
          <a:prstGeom prst="rect">
            <a:avLst/>
          </a:prstGeom>
        </p:spPr>
      </p:pic>
      <p:pic>
        <p:nvPicPr>
          <p:cNvPr id="14" name="Billede 13">
            <a:extLst>
              <a:ext uri="{FF2B5EF4-FFF2-40B4-BE49-F238E27FC236}">
                <a16:creationId xmlns:a16="http://schemas.microsoft.com/office/drawing/2014/main" id="{4B6505F6-A61D-447D-A739-4D809CF0D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25512" y="194294"/>
            <a:ext cx="1841731" cy="1707356"/>
          </a:xfrm>
          <a:prstGeom prst="rect">
            <a:avLst/>
          </a:prstGeom>
        </p:spPr>
      </p:pic>
      <p:pic>
        <p:nvPicPr>
          <p:cNvPr id="12" name="Billede 11">
            <a:extLst>
              <a:ext uri="{FF2B5EF4-FFF2-40B4-BE49-F238E27FC236}">
                <a16:creationId xmlns:a16="http://schemas.microsoft.com/office/drawing/2014/main" id="{EDDA7C79-9E32-4A4B-968F-A0D87EA45A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092698" y="7202437"/>
            <a:ext cx="1707357" cy="1582786"/>
          </a:xfrm>
          <a:prstGeom prst="rect">
            <a:avLst/>
          </a:prstGeom>
        </p:spPr>
      </p:pic>
      <p:sp>
        <p:nvSpPr>
          <p:cNvPr id="22" name="Rektangel 21">
            <a:extLst>
              <a:ext uri="{FF2B5EF4-FFF2-40B4-BE49-F238E27FC236}">
                <a16:creationId xmlns:a16="http://schemas.microsoft.com/office/drawing/2014/main" id="{09EA2BFB-64D0-449F-A62F-DD367FC5210F}"/>
              </a:ext>
            </a:extLst>
          </p:cNvPr>
          <p:cNvSpPr/>
          <p:nvPr/>
        </p:nvSpPr>
        <p:spPr>
          <a:xfrm>
            <a:off x="44941" y="3877954"/>
            <a:ext cx="6755114" cy="5078313"/>
          </a:xfrm>
          <a:prstGeom prst="rect">
            <a:avLst/>
          </a:prstGeom>
        </p:spPr>
        <p:txBody>
          <a:bodyPr wrap="square">
            <a:spAutoFit/>
          </a:bodyPr>
          <a:lstStyle/>
          <a:p>
            <a:pPr marL="285750" indent="-285750" algn="ctr">
              <a:buFont typeface="Arial" panose="020B0604020202020204" pitchFamily="34" charset="0"/>
              <a:buChar char="•"/>
            </a:pPr>
            <a:r>
              <a:rPr lang="da-DK" dirty="0">
                <a:solidFill>
                  <a:schemeClr val="tx1"/>
                </a:solidFill>
              </a:rPr>
              <a:t>Gavekort hvor modtageren selv vælger sin gave. Gaver i 4 prisklasser. </a:t>
            </a:r>
          </a:p>
          <a:p>
            <a:pPr marL="285750" indent="-285750" algn="ctr">
              <a:buFont typeface="Arial" panose="020B0604020202020204" pitchFamily="34" charset="0"/>
              <a:buChar char="•"/>
            </a:pPr>
            <a:r>
              <a:rPr lang="da-DK" sz="1600" dirty="0">
                <a:solidFill>
                  <a:schemeClr val="tx1"/>
                </a:solidFill>
                <a:effectLst>
                  <a:outerShdw blurRad="38100" dist="38100" dir="2700000" algn="tl">
                    <a:srgbClr val="000000">
                      <a:alpha val="43137"/>
                    </a:srgbClr>
                  </a:outerShdw>
                </a:effectLst>
              </a:rPr>
              <a:t>250 kr.    400 kr.   560 kr.   800 kr. ex. moms + 29 kr. i fragt. </a:t>
            </a:r>
          </a:p>
          <a:p>
            <a:pPr marL="285750" indent="-285750" algn="ctr">
              <a:buFont typeface="Arial" panose="020B0604020202020204" pitchFamily="34" charset="0"/>
              <a:buChar char="•"/>
            </a:pPr>
            <a:r>
              <a:rPr lang="da-DK" dirty="0">
                <a:solidFill>
                  <a:schemeClr val="tx1"/>
                </a:solidFill>
                <a:effectLst>
                  <a:outerShdw blurRad="38100" dist="38100" dir="2700000" algn="tl">
                    <a:srgbClr val="000000">
                      <a:alpha val="43137"/>
                    </a:srgbClr>
                  </a:outerShdw>
                </a:effectLst>
              </a:rPr>
              <a:t>Beløbet fremgår ikke på det kort du giver. </a:t>
            </a:r>
          </a:p>
          <a:p>
            <a:pPr marL="285750" indent="-285750" algn="ctr">
              <a:buFont typeface="Arial" panose="020B0604020202020204" pitchFamily="34" charset="0"/>
              <a:buChar char="•"/>
            </a:pPr>
            <a:r>
              <a:rPr lang="da-DK" dirty="0">
                <a:solidFill>
                  <a:schemeClr val="tx1"/>
                </a:solidFill>
              </a:rPr>
              <a:t>Klik her på </a:t>
            </a:r>
            <a:r>
              <a:rPr lang="da-DK" dirty="0">
                <a:solidFill>
                  <a:srgbClr val="000000"/>
                </a:solidFill>
              </a:rPr>
              <a:t>www.joyfulgifts.dk </a:t>
            </a:r>
            <a:r>
              <a:rPr lang="da-DK" dirty="0">
                <a:solidFill>
                  <a:schemeClr val="tx1"/>
                </a:solidFill>
              </a:rPr>
              <a:t>hvor kan du bruge kode TEST250, TEST400, TEST560 eller TEST800 for at se det store udvalg.  Udvalget ændrer sig løbende. </a:t>
            </a:r>
          </a:p>
          <a:p>
            <a:pPr marL="285750" indent="-285750" algn="ctr">
              <a:buFont typeface="Arial" panose="020B0604020202020204" pitchFamily="34" charset="0"/>
              <a:buChar char="•"/>
            </a:pPr>
            <a:r>
              <a:rPr lang="da-DK" dirty="0">
                <a:solidFill>
                  <a:schemeClr val="tx1"/>
                </a:solidFill>
              </a:rPr>
              <a:t>Beløbet på gavekortene er godkendt af skat.  </a:t>
            </a:r>
          </a:p>
          <a:p>
            <a:pPr marL="285750" indent="-285750" algn="ctr">
              <a:buFont typeface="Arial" panose="020B0604020202020204" pitchFamily="34" charset="0"/>
              <a:buChar char="•"/>
            </a:pPr>
            <a:r>
              <a:rPr lang="da-DK" dirty="0">
                <a:solidFill>
                  <a:schemeClr val="tx1"/>
                </a:solidFill>
              </a:rPr>
              <a:t>Du kan selv dele eller sende kortene ud, eller få dem pakket sammen med andre gaver fra dette katalog. Du kan også undgå papirspild ved at få indløsningskoderne sendt på mail, som du så sender videre til dine medarbejdere, kunder, samarbejdspartnere osv.</a:t>
            </a:r>
          </a:p>
          <a:p>
            <a:pPr marL="285750" indent="-285750" algn="ctr">
              <a:buFont typeface="Arial" panose="020B0604020202020204" pitchFamily="34" charset="0"/>
              <a:buChar char="•"/>
            </a:pPr>
            <a:r>
              <a:rPr lang="da-DK" dirty="0">
                <a:solidFill>
                  <a:schemeClr val="tx1"/>
                </a:solidFill>
              </a:rPr>
              <a:t>Du kan få tilpasset kortet med dit egen design, eller egen hilsen med billede/logo. Min. 50 kort. 395 kr. ex. moms (opstart) + 15 kr. pr. kort ex. moms.  </a:t>
            </a:r>
          </a:p>
          <a:p>
            <a:pPr marL="285750" indent="-285750" algn="ctr">
              <a:buFont typeface="Arial" panose="020B0604020202020204" pitchFamily="34" charset="0"/>
              <a:buChar char="•"/>
            </a:pPr>
            <a:r>
              <a:rPr lang="da-DK" dirty="0">
                <a:solidFill>
                  <a:schemeClr val="tx1"/>
                </a:solidFill>
              </a:rPr>
              <a:t>Du kan få tilpasset shoppen med din egen grafiske profil. Min. 50 kort. 5000 kr. ex. moms</a:t>
            </a:r>
          </a:p>
          <a:p>
            <a:pPr marL="285750" indent="-285750" algn="ctr">
              <a:buFont typeface="Arial" panose="020B0604020202020204" pitchFamily="34" charset="0"/>
              <a:buChar char="•"/>
            </a:pPr>
            <a:r>
              <a:rPr lang="da-DK" dirty="0">
                <a:solidFill>
                  <a:schemeClr val="tx1"/>
                </a:solidFill>
              </a:rPr>
              <a:t>Du kan få din egen hilsen på shoppen med billede/logo/video. Min. 50 kort. 995 kr. ex. moms. (gratis over 300 kort).</a:t>
            </a:r>
          </a:p>
          <a:p>
            <a:pPr marL="285750" indent="-285750" algn="ctr">
              <a:buFont typeface="Arial" panose="020B0604020202020204" pitchFamily="34" charset="0"/>
              <a:buChar char="•"/>
            </a:pPr>
            <a:r>
              <a:rPr lang="da-DK" dirty="0">
                <a:solidFill>
                  <a:schemeClr val="tx1"/>
                </a:solidFill>
              </a:rPr>
              <a:t>Du har kortene efter 3 arbejdsdage. Dem der vælger en gave, har gaven indenfor 7 arbejdsdage. </a:t>
            </a:r>
          </a:p>
          <a:p>
            <a:pPr marL="285750" indent="-285750" algn="ctr">
              <a:buFont typeface="Arial" panose="020B0604020202020204" pitchFamily="34" charset="0"/>
              <a:buChar char="•"/>
            </a:pPr>
            <a:r>
              <a:rPr lang="da-DK" dirty="0">
                <a:solidFill>
                  <a:schemeClr val="tx1"/>
                </a:solidFill>
              </a:rPr>
              <a:t>Se mere ved at klikke oppe på gavekortet. </a:t>
            </a:r>
          </a:p>
          <a:p>
            <a:pPr marL="285750" indent="-285750" algn="ctr">
              <a:buFont typeface="Arial" panose="020B0604020202020204" pitchFamily="34" charset="0"/>
              <a:buChar char="•"/>
            </a:pPr>
            <a:endParaRPr lang="da-DK" dirty="0">
              <a:solidFill>
                <a:schemeClr val="tx1"/>
              </a:solidFill>
            </a:endParaRPr>
          </a:p>
          <a:p>
            <a:pPr algn="ctr"/>
            <a:r>
              <a:rPr lang="da-DK" dirty="0">
                <a:solidFill>
                  <a:schemeClr val="tx1"/>
                </a:solidFill>
                <a:effectLst>
                  <a:outerShdw blurRad="38100" dist="38100" dir="2700000" algn="tl">
                    <a:srgbClr val="000000">
                      <a:alpha val="43137"/>
                    </a:srgbClr>
                  </a:outerShdw>
                </a:effectLst>
              </a:rPr>
              <a:t>Vi har selvfølgelig også gavekort til butikken, </a:t>
            </a:r>
          </a:p>
          <a:p>
            <a:pPr algn="ctr"/>
            <a:r>
              <a:rPr lang="da-DK" dirty="0">
                <a:solidFill>
                  <a:schemeClr val="tx1"/>
                </a:solidFill>
                <a:effectLst>
                  <a:outerShdw blurRad="38100" dist="38100" dir="2700000" algn="tl">
                    <a:srgbClr val="000000">
                      <a:alpha val="43137"/>
                    </a:srgbClr>
                  </a:outerShdw>
                </a:effectLst>
              </a:rPr>
              <a:t>hvor du selv bestemmer beløbet.</a:t>
            </a:r>
          </a:p>
          <a:p>
            <a:pPr marL="285750" indent="-285750" algn="ctr">
              <a:buFont typeface="Arial" panose="020B0604020202020204" pitchFamily="34" charset="0"/>
              <a:buChar char="•"/>
            </a:pPr>
            <a:endParaRPr lang="da-DK" dirty="0">
              <a:solidFill>
                <a:schemeClr val="tx1"/>
              </a:solidFill>
            </a:endParaRPr>
          </a:p>
          <a:p>
            <a:endParaRPr lang="da-DK" dirty="0">
              <a:solidFill>
                <a:schemeClr val="tx1"/>
              </a:solidFill>
            </a:endParaRPr>
          </a:p>
          <a:p>
            <a:endParaRPr lang="da-DK" dirty="0">
              <a:solidFill>
                <a:schemeClr val="tx1"/>
              </a:solidFill>
            </a:endParaRPr>
          </a:p>
        </p:txBody>
      </p:sp>
      <p:sp>
        <p:nvSpPr>
          <p:cNvPr id="4" name="Tekstfelt 3">
            <a:extLst>
              <a:ext uri="{FF2B5EF4-FFF2-40B4-BE49-F238E27FC236}">
                <a16:creationId xmlns:a16="http://schemas.microsoft.com/office/drawing/2014/main" id="{174E8605-5285-4C85-B7C0-491B765DCF14}"/>
              </a:ext>
            </a:extLst>
          </p:cNvPr>
          <p:cNvSpPr txBox="1"/>
          <p:nvPr/>
        </p:nvSpPr>
        <p:spPr>
          <a:xfrm>
            <a:off x="2332824" y="247328"/>
            <a:ext cx="2368382" cy="584775"/>
          </a:xfrm>
          <a:prstGeom prst="rect">
            <a:avLst/>
          </a:prstGeom>
          <a:noFill/>
        </p:spPr>
        <p:txBody>
          <a:bodyPr wrap="square" rtlCol="0">
            <a:spAutoFit/>
          </a:bodyPr>
          <a:lstStyle/>
          <a:p>
            <a:pPr algn="ctr"/>
            <a:r>
              <a:rPr lang="da-DK" sz="3200" dirty="0">
                <a:solidFill>
                  <a:schemeClr val="tx1"/>
                </a:solidFill>
                <a:latin typeface="Arial Black" panose="020B0A04020102020204" pitchFamily="34" charset="0"/>
              </a:rPr>
              <a:t>Gavekort </a:t>
            </a:r>
            <a:endParaRPr lang="en-US" sz="3200" dirty="0">
              <a:solidFill>
                <a:schemeClr val="tx1"/>
              </a:solidFill>
              <a:latin typeface="Arial Black" panose="020B0A04020102020204" pitchFamily="34" charset="0"/>
            </a:endParaRPr>
          </a:p>
        </p:txBody>
      </p:sp>
      <p:pic>
        <p:nvPicPr>
          <p:cNvPr id="15" name="Billede 14">
            <a:hlinkClick r:id="rId3"/>
            <a:extLst>
              <a:ext uri="{FF2B5EF4-FFF2-40B4-BE49-F238E27FC236}">
                <a16:creationId xmlns:a16="http://schemas.microsoft.com/office/drawing/2014/main" id="{0D24C4D7-7E3F-4AA2-A850-C830DDFDC907}"/>
              </a:ext>
            </a:extLst>
          </p:cNvPr>
          <p:cNvPicPr/>
          <p:nvPr/>
        </p:nvPicPr>
        <p:blipFill rotWithShape="1">
          <a:blip r:embed="rId4"/>
          <a:srcRect l="37431" t="19988" r="34615" b="12148"/>
          <a:stretch/>
        </p:blipFill>
        <p:spPr bwMode="auto">
          <a:xfrm>
            <a:off x="2438565" y="832103"/>
            <a:ext cx="2156900" cy="2944369"/>
          </a:xfrm>
          <a:prstGeom prst="rect">
            <a:avLst/>
          </a:prstGeom>
          <a:ln>
            <a:noFill/>
          </a:ln>
          <a:extLst>
            <a:ext uri="{53640926-AAD7-44D8-BBD7-CCE9431645EC}">
              <a14:shadowObscured xmlns:a14="http://schemas.microsoft.com/office/drawing/2010/main"/>
            </a:ext>
          </a:extLst>
        </p:spPr>
      </p:pic>
      <p:sp>
        <p:nvSpPr>
          <p:cNvPr id="3" name="Tekstfelt 2">
            <a:extLst>
              <a:ext uri="{FF2B5EF4-FFF2-40B4-BE49-F238E27FC236}">
                <a16:creationId xmlns:a16="http://schemas.microsoft.com/office/drawing/2014/main" id="{AEC95535-FAE5-4408-AEEB-82CE5B4B25A5}"/>
              </a:ext>
            </a:extLst>
          </p:cNvPr>
          <p:cNvSpPr txBox="1"/>
          <p:nvPr/>
        </p:nvSpPr>
        <p:spPr>
          <a:xfrm>
            <a:off x="4806176" y="2184732"/>
            <a:ext cx="1494263" cy="738664"/>
          </a:xfrm>
          <a:prstGeom prst="rect">
            <a:avLst/>
          </a:prstGeom>
          <a:noFill/>
        </p:spPr>
        <p:txBody>
          <a:bodyPr wrap="square" rtlCol="0">
            <a:spAutoFit/>
          </a:bodyPr>
          <a:lstStyle/>
          <a:p>
            <a:pPr algn="ctr"/>
            <a:r>
              <a:rPr lang="da-DK" dirty="0">
                <a:solidFill>
                  <a:schemeClr val="tx1"/>
                </a:solidFill>
              </a:rPr>
              <a:t>Klik på gavekortet for mere information</a:t>
            </a:r>
            <a:endParaRPr lang="en-US" dirty="0">
              <a:solidFill>
                <a:schemeClr val="tx1"/>
              </a:solidFill>
            </a:endParaRPr>
          </a:p>
        </p:txBody>
      </p:sp>
    </p:spTree>
    <p:extLst>
      <p:ext uri="{BB962C8B-B14F-4D97-AF65-F5344CB8AC3E}">
        <p14:creationId xmlns:p14="http://schemas.microsoft.com/office/powerpoint/2010/main" val="3038652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Pladsholder til diasnummer 1"/>
          <p:cNvSpPr>
            <a:spLocks noGrp="1"/>
          </p:cNvSpPr>
          <p:nvPr>
            <p:ph type="sldNum" sz="quarter" idx="10"/>
          </p:nvPr>
        </p:nvSpPr>
        <p:spPr>
          <a:noFill/>
        </p:spPr>
        <p:txBody>
          <a:bodyPr/>
          <a:lstStyle/>
          <a:p>
            <a:fld id="{4F5FD7FA-006F-480C-94E3-A6E0B71FDC0A}" type="slidenum">
              <a:rPr lang="da-DK" smtClean="0"/>
              <a:pPr/>
              <a:t>31</a:t>
            </a:fld>
            <a:endParaRPr lang="da-DK" dirty="0"/>
          </a:p>
        </p:txBody>
      </p:sp>
      <p:sp>
        <p:nvSpPr>
          <p:cNvPr id="32772"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pic>
        <p:nvPicPr>
          <p:cNvPr id="33794" name="Picture 2" descr="Billedresultat for christmas clipart transparent background">
            <a:hlinkClick r:id="rId3"/>
          </p:cNvPr>
          <p:cNvPicPr>
            <a:picLocks noChangeAspect="1" noChangeArrowheads="1"/>
          </p:cNvPicPr>
          <p:nvPr/>
        </p:nvPicPr>
        <p:blipFill>
          <a:blip r:embed="rId4" cstate="print"/>
          <a:srcRect/>
          <a:stretch>
            <a:fillRect/>
          </a:stretch>
        </p:blipFill>
        <p:spPr bwMode="auto">
          <a:xfrm>
            <a:off x="0" y="0"/>
            <a:ext cx="6858000" cy="8894639"/>
          </a:xfrm>
          <a:prstGeom prst="rect">
            <a:avLst/>
          </a:prstGeom>
          <a:noFill/>
        </p:spPr>
      </p:pic>
      <p:sp>
        <p:nvSpPr>
          <p:cNvPr id="6" name="Tekstboks 5"/>
          <p:cNvSpPr txBox="1"/>
          <p:nvPr/>
        </p:nvSpPr>
        <p:spPr>
          <a:xfrm>
            <a:off x="1378424" y="1787857"/>
            <a:ext cx="3903260" cy="2954655"/>
          </a:xfrm>
          <a:prstGeom prst="rect">
            <a:avLst/>
          </a:prstGeom>
          <a:noFill/>
        </p:spPr>
        <p:txBody>
          <a:bodyPr wrap="square" rtlCol="0">
            <a:spAutoFit/>
          </a:bodyPr>
          <a:lstStyle/>
          <a:p>
            <a:pPr algn="ctr"/>
            <a:r>
              <a:rPr lang="da-DK" sz="4800" dirty="0">
                <a:solidFill>
                  <a:srgbClr val="C00000"/>
                </a:solidFill>
                <a:latin typeface="Brush Script MT" pitchFamily="66" charset="0"/>
              </a:rPr>
              <a:t>Glædelig jul </a:t>
            </a:r>
          </a:p>
          <a:p>
            <a:pPr algn="ctr"/>
            <a:endParaRPr lang="da-DK" sz="4800" dirty="0">
              <a:solidFill>
                <a:srgbClr val="C00000"/>
              </a:solidFill>
              <a:latin typeface="Brush Script MT" pitchFamily="66" charset="0"/>
            </a:endParaRPr>
          </a:p>
          <a:p>
            <a:pPr algn="ctr"/>
            <a:r>
              <a:rPr lang="da-DK" sz="4800" dirty="0">
                <a:solidFill>
                  <a:srgbClr val="C00000"/>
                </a:solidFill>
                <a:latin typeface="Brush Script MT" pitchFamily="66" charset="0"/>
              </a:rPr>
              <a:t>Hilsen </a:t>
            </a:r>
          </a:p>
          <a:p>
            <a:endParaRPr lang="da-DK" dirty="0">
              <a:solidFill>
                <a:srgbClr val="C00000"/>
              </a:solidFill>
            </a:endParaRPr>
          </a:p>
          <a:p>
            <a:endParaRPr lang="da-DK" dirty="0">
              <a:solidFill>
                <a:srgbClr val="C00000"/>
              </a:solidFill>
            </a:endParaRPr>
          </a:p>
          <a:p>
            <a:endParaRPr lang="da-DK" dirty="0">
              <a:solidFill>
                <a:srgbClr val="C00000"/>
              </a:solidFill>
            </a:endParaRPr>
          </a:p>
        </p:txBody>
      </p:sp>
      <p:pic>
        <p:nvPicPr>
          <p:cNvPr id="7" name="Picture 3"/>
          <p:cNvPicPr>
            <a:picLocks noChangeAspect="1" noChangeArrowheads="1"/>
          </p:cNvPicPr>
          <p:nvPr/>
        </p:nvPicPr>
        <p:blipFill>
          <a:blip r:embed="rId5" cstate="print"/>
          <a:srcRect/>
          <a:stretch>
            <a:fillRect/>
          </a:stretch>
        </p:blipFill>
        <p:spPr bwMode="auto">
          <a:xfrm>
            <a:off x="1910545" y="4107431"/>
            <a:ext cx="2784285" cy="49189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1031"/>
          <p:cNvSpPr>
            <a:spLocks noChangeArrowheads="1"/>
          </p:cNvSpPr>
          <p:nvPr/>
        </p:nvSpPr>
        <p:spPr bwMode="auto">
          <a:xfrm>
            <a:off x="392113" y="406400"/>
            <a:ext cx="6172200" cy="1524000"/>
          </a:xfrm>
          <a:prstGeom prst="rect">
            <a:avLst/>
          </a:prstGeom>
          <a:noFill/>
          <a:ln w="9525">
            <a:noFill/>
            <a:miter lim="800000"/>
            <a:headEnd/>
            <a:tailEnd/>
          </a:ln>
        </p:spPr>
        <p:txBody>
          <a:bodyPr/>
          <a:lstStyle/>
          <a:p>
            <a:endParaRPr lang="da-DK" sz="1800" baseline="-16000" dirty="0">
              <a:solidFill>
                <a:schemeClr val="tx2"/>
              </a:solidFill>
            </a:endParaRPr>
          </a:p>
        </p:txBody>
      </p:sp>
      <p:pic>
        <p:nvPicPr>
          <p:cNvPr id="6" name="Billede 5" descr="julelaks 3 smagsvarianter (1).JPG"/>
          <p:cNvPicPr>
            <a:picLocks noChangeAspect="1"/>
          </p:cNvPicPr>
          <p:nvPr/>
        </p:nvPicPr>
        <p:blipFill>
          <a:blip r:embed="rId3" cstate="print"/>
          <a:stretch>
            <a:fillRect/>
          </a:stretch>
        </p:blipFill>
        <p:spPr>
          <a:xfrm>
            <a:off x="3713747" y="168636"/>
            <a:ext cx="2933594" cy="2200196"/>
          </a:xfrm>
          <a:prstGeom prst="rect">
            <a:avLst/>
          </a:prstGeom>
        </p:spPr>
      </p:pic>
      <p:sp>
        <p:nvSpPr>
          <p:cNvPr id="11" name="Tekstboks 10"/>
          <p:cNvSpPr txBox="1"/>
          <p:nvPr/>
        </p:nvSpPr>
        <p:spPr>
          <a:xfrm>
            <a:off x="1073287" y="2770233"/>
            <a:ext cx="996146" cy="307777"/>
          </a:xfrm>
          <a:prstGeom prst="rect">
            <a:avLst/>
          </a:prstGeom>
          <a:noFill/>
        </p:spPr>
        <p:txBody>
          <a:bodyPr wrap="square" rtlCol="0">
            <a:spAutoFit/>
          </a:bodyPr>
          <a:lstStyle/>
          <a:p>
            <a:r>
              <a:rPr lang="da-DK" dirty="0">
                <a:solidFill>
                  <a:schemeClr val="tx1"/>
                </a:solidFill>
              </a:rPr>
              <a:t>Rejer i lage</a:t>
            </a:r>
          </a:p>
        </p:txBody>
      </p:sp>
      <p:sp>
        <p:nvSpPr>
          <p:cNvPr id="14" name="Tekstboks 13"/>
          <p:cNvSpPr txBox="1"/>
          <p:nvPr/>
        </p:nvSpPr>
        <p:spPr>
          <a:xfrm>
            <a:off x="3440775" y="2410969"/>
            <a:ext cx="3373348" cy="1384995"/>
          </a:xfrm>
          <a:prstGeom prst="rect">
            <a:avLst/>
          </a:prstGeom>
          <a:noFill/>
        </p:spPr>
        <p:txBody>
          <a:bodyPr wrap="square" rtlCol="0">
            <a:spAutoFit/>
          </a:bodyPr>
          <a:lstStyle/>
          <a:p>
            <a:pPr algn="ctr"/>
            <a:r>
              <a:rPr lang="da-DK" dirty="0">
                <a:solidFill>
                  <a:schemeClr val="tx1"/>
                </a:solidFill>
              </a:rPr>
              <a:t>Varmrøget laks med tre forskellige smage:</a:t>
            </a:r>
          </a:p>
          <a:p>
            <a:pPr algn="ctr">
              <a:buFont typeface="Arial" pitchFamily="34" charset="0"/>
              <a:buChar char="•"/>
            </a:pPr>
            <a:r>
              <a:rPr lang="da-DK" dirty="0">
                <a:solidFill>
                  <a:schemeClr val="tx1"/>
                </a:solidFill>
              </a:rPr>
              <a:t>Neutral</a:t>
            </a:r>
          </a:p>
          <a:p>
            <a:pPr algn="ctr">
              <a:buFont typeface="Arial" pitchFamily="34" charset="0"/>
              <a:buChar char="•"/>
            </a:pPr>
            <a:r>
              <a:rPr lang="da-DK" dirty="0">
                <a:solidFill>
                  <a:schemeClr val="tx1"/>
                </a:solidFill>
              </a:rPr>
              <a:t>Peber</a:t>
            </a:r>
          </a:p>
          <a:p>
            <a:pPr algn="ctr">
              <a:buFont typeface="Arial" pitchFamily="34" charset="0"/>
              <a:buChar char="•"/>
            </a:pPr>
            <a:r>
              <a:rPr lang="da-DK" dirty="0">
                <a:solidFill>
                  <a:schemeClr val="tx1"/>
                </a:solidFill>
              </a:rPr>
              <a:t>Jul (kanel, appelsin, tranebær og nødder)</a:t>
            </a:r>
          </a:p>
          <a:p>
            <a:pPr algn="ctr">
              <a:buFont typeface="Arial" pitchFamily="34" charset="0"/>
              <a:buChar char="•"/>
            </a:pPr>
            <a:r>
              <a:rPr lang="da-DK" dirty="0">
                <a:solidFill>
                  <a:schemeClr val="tx1"/>
                </a:solidFill>
              </a:rPr>
              <a:t>Vejer mellem 1,3-1,5 kg</a:t>
            </a:r>
          </a:p>
          <a:p>
            <a:pPr algn="ctr">
              <a:buFont typeface="Arial" pitchFamily="34" charset="0"/>
              <a:buChar char="•"/>
            </a:pPr>
            <a:r>
              <a:rPr lang="da-DK" dirty="0">
                <a:solidFill>
                  <a:schemeClr val="tx1"/>
                </a:solidFill>
              </a:rPr>
              <a:t>Pr. kg 179,00 kr. ex. moms</a:t>
            </a:r>
          </a:p>
        </p:txBody>
      </p:sp>
      <p:sp>
        <p:nvSpPr>
          <p:cNvPr id="16" name="Tekstboks 15"/>
          <p:cNvSpPr txBox="1"/>
          <p:nvPr/>
        </p:nvSpPr>
        <p:spPr>
          <a:xfrm>
            <a:off x="4169407" y="7598866"/>
            <a:ext cx="2502887" cy="1169551"/>
          </a:xfrm>
          <a:prstGeom prst="rect">
            <a:avLst/>
          </a:prstGeom>
          <a:noFill/>
        </p:spPr>
        <p:txBody>
          <a:bodyPr wrap="square" rtlCol="0">
            <a:spAutoFit/>
          </a:bodyPr>
          <a:lstStyle/>
          <a:p>
            <a:r>
              <a:rPr lang="da-DK" dirty="0">
                <a:solidFill>
                  <a:schemeClr val="tx1"/>
                </a:solidFill>
              </a:rPr>
              <a:t>Røget ål. Kan fås som en hel ål eller fileteret. Se forrige side. </a:t>
            </a:r>
          </a:p>
          <a:p>
            <a:r>
              <a:rPr lang="da-DK" dirty="0">
                <a:solidFill>
                  <a:schemeClr val="tx1"/>
                </a:solidFill>
              </a:rPr>
              <a:t>Begge vejer ca. 500 gram. </a:t>
            </a:r>
          </a:p>
          <a:p>
            <a:r>
              <a:rPr lang="da-DK" dirty="0">
                <a:solidFill>
                  <a:schemeClr val="tx1"/>
                </a:solidFill>
              </a:rPr>
              <a:t>Hel ål: 199 kr. ex. moms. </a:t>
            </a:r>
          </a:p>
          <a:p>
            <a:r>
              <a:rPr lang="da-DK" dirty="0">
                <a:solidFill>
                  <a:schemeClr val="tx1"/>
                </a:solidFill>
              </a:rPr>
              <a:t>Fileteret ål: 229 kr. ex. moms</a:t>
            </a:r>
          </a:p>
        </p:txBody>
      </p:sp>
      <p:pic>
        <p:nvPicPr>
          <p:cNvPr id="19" name="Picture 12" descr="Billedresultat for christmas clipart transparent background">
            <a:hlinkClick r:id="rId4"/>
          </p:cNvPr>
          <p:cNvPicPr>
            <a:picLocks noChangeAspect="1" noChangeArrowheads="1"/>
          </p:cNvPicPr>
          <p:nvPr/>
        </p:nvPicPr>
        <p:blipFill>
          <a:blip r:embed="rId5" cstate="print"/>
          <a:srcRect/>
          <a:stretch>
            <a:fillRect/>
          </a:stretch>
        </p:blipFill>
        <p:spPr bwMode="auto">
          <a:xfrm>
            <a:off x="2297787" y="3039372"/>
            <a:ext cx="981002" cy="1044534"/>
          </a:xfrm>
          <a:prstGeom prst="rect">
            <a:avLst/>
          </a:prstGeom>
          <a:noFill/>
        </p:spPr>
      </p:pic>
      <p:pic>
        <p:nvPicPr>
          <p:cNvPr id="37892" name="Picture 4" descr="Billedresultat for christmas clipart transparent background">
            <a:hlinkClick r:id="rId6"/>
          </p:cNvPr>
          <p:cNvPicPr>
            <a:picLocks noChangeAspect="1" noChangeArrowheads="1"/>
          </p:cNvPicPr>
          <p:nvPr/>
        </p:nvPicPr>
        <p:blipFill>
          <a:blip r:embed="rId7" cstate="print"/>
          <a:srcRect/>
          <a:stretch>
            <a:fillRect/>
          </a:stretch>
        </p:blipFill>
        <p:spPr bwMode="auto">
          <a:xfrm>
            <a:off x="398287" y="7202369"/>
            <a:ext cx="675000" cy="1175468"/>
          </a:xfrm>
          <a:prstGeom prst="rect">
            <a:avLst/>
          </a:prstGeom>
          <a:noFill/>
        </p:spPr>
      </p:pic>
      <p:sp>
        <p:nvSpPr>
          <p:cNvPr id="22" name="Tekstboks 21"/>
          <p:cNvSpPr txBox="1"/>
          <p:nvPr/>
        </p:nvSpPr>
        <p:spPr>
          <a:xfrm>
            <a:off x="392113" y="8744030"/>
            <a:ext cx="6500690" cy="307777"/>
          </a:xfrm>
          <a:prstGeom prst="rect">
            <a:avLst/>
          </a:prstGeom>
          <a:noFill/>
        </p:spPr>
        <p:txBody>
          <a:bodyPr wrap="square" rtlCol="0">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21" name="Tekstboks 20"/>
          <p:cNvSpPr txBox="1"/>
          <p:nvPr/>
        </p:nvSpPr>
        <p:spPr>
          <a:xfrm>
            <a:off x="652523" y="3066428"/>
            <a:ext cx="1588833" cy="307777"/>
          </a:xfrm>
          <a:prstGeom prst="rect">
            <a:avLst/>
          </a:prstGeom>
          <a:noFill/>
        </p:spPr>
        <p:txBody>
          <a:bodyPr wrap="none" rtlCol="0">
            <a:spAutoFit/>
          </a:bodyPr>
          <a:lstStyle/>
          <a:p>
            <a:r>
              <a:rPr lang="da-DK" dirty="0">
                <a:solidFill>
                  <a:schemeClr val="tx1"/>
                </a:solidFill>
              </a:rPr>
              <a:t>900 gr. drænet vægt</a:t>
            </a:r>
          </a:p>
        </p:txBody>
      </p:sp>
      <p:pic>
        <p:nvPicPr>
          <p:cNvPr id="24" name="Billede 23">
            <a:extLst>
              <a:ext uri="{FF2B5EF4-FFF2-40B4-BE49-F238E27FC236}">
                <a16:creationId xmlns:a16="http://schemas.microsoft.com/office/drawing/2014/main" id="{6E4FB14D-B6F8-4497-B09E-EF16BF70C1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860"/>
          <a:stretch/>
        </p:blipFill>
        <p:spPr>
          <a:xfrm>
            <a:off x="475141" y="192505"/>
            <a:ext cx="2341778" cy="2498902"/>
          </a:xfrm>
          <a:prstGeom prst="rect">
            <a:avLst/>
          </a:prstGeom>
        </p:spPr>
      </p:pic>
      <p:pic>
        <p:nvPicPr>
          <p:cNvPr id="15" name="Billede 14">
            <a:extLst>
              <a:ext uri="{FF2B5EF4-FFF2-40B4-BE49-F238E27FC236}">
                <a16:creationId xmlns:a16="http://schemas.microsoft.com/office/drawing/2014/main" id="{9EFAF35E-152A-4A42-B5AD-818A3B6492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8170" y="3893161"/>
            <a:ext cx="2429709" cy="3644565"/>
          </a:xfrm>
          <a:prstGeom prst="rect">
            <a:avLst/>
          </a:prstGeom>
        </p:spPr>
      </p:pic>
      <p:pic>
        <p:nvPicPr>
          <p:cNvPr id="26" name="Billede 25">
            <a:extLst>
              <a:ext uri="{FF2B5EF4-FFF2-40B4-BE49-F238E27FC236}">
                <a16:creationId xmlns:a16="http://schemas.microsoft.com/office/drawing/2014/main" id="{97867426-DF0E-4A63-BDDD-8A65B71396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339" y="4527539"/>
            <a:ext cx="3639833" cy="2426555"/>
          </a:xfrm>
          <a:prstGeom prst="rect">
            <a:avLst/>
          </a:prstGeom>
        </p:spPr>
      </p:pic>
      <p:sp>
        <p:nvSpPr>
          <p:cNvPr id="27" name="Tekstfelt 26">
            <a:extLst>
              <a:ext uri="{FF2B5EF4-FFF2-40B4-BE49-F238E27FC236}">
                <a16:creationId xmlns:a16="http://schemas.microsoft.com/office/drawing/2014/main" id="{CC25207B-EC27-4E3F-A283-E6A36DE3050D}"/>
              </a:ext>
            </a:extLst>
          </p:cNvPr>
          <p:cNvSpPr txBox="1"/>
          <p:nvPr/>
        </p:nvSpPr>
        <p:spPr>
          <a:xfrm>
            <a:off x="612121" y="3352991"/>
            <a:ext cx="2014180" cy="307777"/>
          </a:xfrm>
          <a:prstGeom prst="rect">
            <a:avLst/>
          </a:prstGeom>
          <a:noFill/>
        </p:spPr>
        <p:txBody>
          <a:bodyPr wrap="square" rtlCol="0">
            <a:spAutoFit/>
          </a:bodyPr>
          <a:lstStyle/>
          <a:p>
            <a:r>
              <a:rPr lang="da-DK" dirty="0">
                <a:solidFill>
                  <a:schemeClr val="tx1"/>
                </a:solidFill>
              </a:rPr>
              <a:t>Pr. </a:t>
            </a:r>
            <a:r>
              <a:rPr lang="da-DK" dirty="0" err="1">
                <a:solidFill>
                  <a:schemeClr val="tx1"/>
                </a:solidFill>
              </a:rPr>
              <a:t>stk</a:t>
            </a:r>
            <a:r>
              <a:rPr lang="da-DK" dirty="0">
                <a:solidFill>
                  <a:schemeClr val="tx1"/>
                </a:solidFill>
              </a:rPr>
              <a:t> 159 kr. ex. moms</a:t>
            </a:r>
          </a:p>
        </p:txBody>
      </p:sp>
      <p:pic>
        <p:nvPicPr>
          <p:cNvPr id="29" name="Billede 28">
            <a:extLst>
              <a:ext uri="{FF2B5EF4-FFF2-40B4-BE49-F238E27FC236}">
                <a16:creationId xmlns:a16="http://schemas.microsoft.com/office/drawing/2014/main" id="{68A1B413-3850-4349-A6F2-1DE1DD8072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88177" y="7561027"/>
            <a:ext cx="1220843" cy="1220843"/>
          </a:xfrm>
          <a:prstGeom prst="rect">
            <a:avLst/>
          </a:prstGeom>
        </p:spPr>
      </p:pic>
      <p:sp>
        <p:nvSpPr>
          <p:cNvPr id="13" name="Tekstboks 12"/>
          <p:cNvSpPr txBox="1"/>
          <p:nvPr/>
        </p:nvSpPr>
        <p:spPr>
          <a:xfrm>
            <a:off x="1226689" y="7059486"/>
            <a:ext cx="2236599" cy="738664"/>
          </a:xfrm>
          <a:prstGeom prst="rect">
            <a:avLst/>
          </a:prstGeom>
          <a:noFill/>
        </p:spPr>
        <p:txBody>
          <a:bodyPr wrap="square" rtlCol="0">
            <a:spAutoFit/>
          </a:bodyPr>
          <a:lstStyle/>
          <a:p>
            <a:r>
              <a:rPr lang="da-DK" dirty="0" err="1">
                <a:solidFill>
                  <a:schemeClr val="tx1"/>
                </a:solidFill>
              </a:rPr>
              <a:t>Gravad</a:t>
            </a:r>
            <a:r>
              <a:rPr lang="da-DK" dirty="0">
                <a:solidFill>
                  <a:schemeClr val="tx1"/>
                </a:solidFill>
              </a:rPr>
              <a:t> eller røget laks:</a:t>
            </a:r>
          </a:p>
          <a:p>
            <a:r>
              <a:rPr lang="da-DK" dirty="0">
                <a:solidFill>
                  <a:schemeClr val="tx1"/>
                </a:solidFill>
              </a:rPr>
              <a:t>Vejer mellem 1,3-1,5 kg.</a:t>
            </a:r>
          </a:p>
          <a:p>
            <a:r>
              <a:rPr lang="da-DK" dirty="0">
                <a:solidFill>
                  <a:schemeClr val="tx1"/>
                </a:solidFill>
              </a:rPr>
              <a:t>Pr.kg 189,,00 kr. ex moms</a:t>
            </a:r>
          </a:p>
        </p:txBody>
      </p:sp>
      <p:sp>
        <p:nvSpPr>
          <p:cNvPr id="2" name="Tekstfelt 1">
            <a:extLst>
              <a:ext uri="{FF2B5EF4-FFF2-40B4-BE49-F238E27FC236}">
                <a16:creationId xmlns:a16="http://schemas.microsoft.com/office/drawing/2014/main" id="{9A6CEE3B-3565-4EC0-84C0-C17A4FEE6884}"/>
              </a:ext>
            </a:extLst>
          </p:cNvPr>
          <p:cNvSpPr txBox="1"/>
          <p:nvPr/>
        </p:nvSpPr>
        <p:spPr>
          <a:xfrm>
            <a:off x="1226689" y="7966553"/>
            <a:ext cx="1561598" cy="523220"/>
          </a:xfrm>
          <a:prstGeom prst="rect">
            <a:avLst/>
          </a:prstGeom>
          <a:noFill/>
        </p:spPr>
        <p:txBody>
          <a:bodyPr wrap="square" rtlCol="0">
            <a:spAutoFit/>
          </a:bodyPr>
          <a:lstStyle/>
          <a:p>
            <a:r>
              <a:rPr lang="da-DK" dirty="0">
                <a:solidFill>
                  <a:schemeClr val="tx1"/>
                </a:solidFill>
              </a:rPr>
              <a:t>Gaveæsken koster </a:t>
            </a:r>
          </a:p>
          <a:p>
            <a:r>
              <a:rPr lang="da-DK" dirty="0">
                <a:solidFill>
                  <a:schemeClr val="tx1"/>
                </a:solidFill>
              </a:rPr>
              <a:t>20 kr. ex. moms</a:t>
            </a:r>
          </a:p>
        </p:txBody>
      </p:sp>
      <p:sp>
        <p:nvSpPr>
          <p:cNvPr id="3" name="Pladsholder til slidenummer 2">
            <a:extLst>
              <a:ext uri="{FF2B5EF4-FFF2-40B4-BE49-F238E27FC236}">
                <a16:creationId xmlns:a16="http://schemas.microsoft.com/office/drawing/2014/main" id="{12087BCF-5882-4DFB-81BC-A53E1571FD21}"/>
              </a:ext>
            </a:extLst>
          </p:cNvPr>
          <p:cNvSpPr>
            <a:spLocks noGrp="1"/>
          </p:cNvSpPr>
          <p:nvPr>
            <p:ph type="sldNum" sz="quarter" idx="10"/>
          </p:nvPr>
        </p:nvSpPr>
        <p:spPr/>
        <p:txBody>
          <a:bodyPr/>
          <a:lstStyle/>
          <a:p>
            <a:pPr>
              <a:defRPr/>
            </a:pPr>
            <a:r>
              <a:rPr lang="da-DK"/>
              <a:t>1</a:t>
            </a:r>
          </a:p>
        </p:txBody>
      </p:sp>
      <p:sp>
        <p:nvSpPr>
          <p:cNvPr id="20" name="Pladsholder til slidenummer 1">
            <a:extLst>
              <a:ext uri="{FF2B5EF4-FFF2-40B4-BE49-F238E27FC236}">
                <a16:creationId xmlns:a16="http://schemas.microsoft.com/office/drawing/2014/main" id="{3E127DF2-273A-4AF1-9D99-4B8F171E19EB}"/>
              </a:ext>
            </a:extLst>
          </p:cNvPr>
          <p:cNvSpPr txBox="1">
            <a:spLocks/>
          </p:cNvSpPr>
          <p:nvPr/>
        </p:nvSpPr>
        <p:spPr bwMode="auto">
          <a:xfrm>
            <a:off x="5292603" y="-21172"/>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1" name="Tekstboks 16"/>
          <p:cNvSpPr txBox="1">
            <a:spLocks noChangeArrowheads="1"/>
          </p:cNvSpPr>
          <p:nvPr/>
        </p:nvSpPr>
        <p:spPr bwMode="auto">
          <a:xfrm>
            <a:off x="2968625" y="1219200"/>
            <a:ext cx="3595688" cy="230188"/>
          </a:xfrm>
          <a:prstGeom prst="rect">
            <a:avLst/>
          </a:prstGeom>
          <a:noFill/>
          <a:ln w="9525">
            <a:noFill/>
            <a:miter lim="800000"/>
            <a:headEnd/>
            <a:tailEnd/>
          </a:ln>
        </p:spPr>
        <p:txBody>
          <a:bodyPr>
            <a:spAutoFit/>
          </a:bodyPr>
          <a:lstStyle/>
          <a:p>
            <a:r>
              <a:rPr lang="da-DK" sz="900">
                <a:solidFill>
                  <a:schemeClr val="tx1"/>
                </a:solidFill>
              </a:rPr>
              <a:t>.</a:t>
            </a:r>
          </a:p>
        </p:txBody>
      </p:sp>
      <p:pic>
        <p:nvPicPr>
          <p:cNvPr id="5" name="Picture 1" descr="C:\Users\Finn Baren\Desktop\oksefilet.JPG"/>
          <p:cNvPicPr>
            <a:picLocks noChangeAspect="1" noChangeArrowheads="1"/>
          </p:cNvPicPr>
          <p:nvPr/>
        </p:nvPicPr>
        <p:blipFill>
          <a:blip r:embed="rId3" cstate="print"/>
          <a:srcRect/>
          <a:stretch>
            <a:fillRect/>
          </a:stretch>
        </p:blipFill>
        <p:spPr bwMode="auto">
          <a:xfrm>
            <a:off x="693614" y="5227861"/>
            <a:ext cx="2597144" cy="1947858"/>
          </a:xfrm>
          <a:prstGeom prst="rect">
            <a:avLst/>
          </a:prstGeom>
          <a:noFill/>
        </p:spPr>
      </p:pic>
      <p:pic>
        <p:nvPicPr>
          <p:cNvPr id="6" name="Picture 2" descr="C:\Users\Finn Baren\Desktop\flæskesteg.jpg"/>
          <p:cNvPicPr>
            <a:picLocks noChangeAspect="1" noChangeArrowheads="1"/>
          </p:cNvPicPr>
          <p:nvPr/>
        </p:nvPicPr>
        <p:blipFill>
          <a:blip r:embed="rId4" cstate="print"/>
          <a:srcRect/>
          <a:stretch>
            <a:fillRect/>
          </a:stretch>
        </p:blipFill>
        <p:spPr bwMode="auto">
          <a:xfrm rot="5400000">
            <a:off x="3606256" y="4959238"/>
            <a:ext cx="3172146" cy="2379109"/>
          </a:xfrm>
          <a:prstGeom prst="rect">
            <a:avLst/>
          </a:prstGeom>
          <a:noFill/>
        </p:spPr>
      </p:pic>
      <p:pic>
        <p:nvPicPr>
          <p:cNvPr id="2" name="Billed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6287" y="1208365"/>
            <a:ext cx="3763108" cy="2822331"/>
          </a:xfrm>
          <a:prstGeom prst="rect">
            <a:avLst/>
          </a:prstGeom>
        </p:spPr>
      </p:pic>
      <p:sp>
        <p:nvSpPr>
          <p:cNvPr id="3" name="Tekstfelt 2"/>
          <p:cNvSpPr txBox="1"/>
          <p:nvPr/>
        </p:nvSpPr>
        <p:spPr>
          <a:xfrm>
            <a:off x="5087886" y="1946937"/>
            <a:ext cx="1689760" cy="954107"/>
          </a:xfrm>
          <a:prstGeom prst="rect">
            <a:avLst/>
          </a:prstGeom>
          <a:noFill/>
        </p:spPr>
        <p:txBody>
          <a:bodyPr wrap="square" rtlCol="0">
            <a:spAutoFit/>
          </a:bodyPr>
          <a:lstStyle/>
          <a:p>
            <a:r>
              <a:rPr lang="da-DK" dirty="0">
                <a:solidFill>
                  <a:schemeClr val="tx1"/>
                </a:solidFill>
              </a:rPr>
              <a:t>Juleand 3400 gram</a:t>
            </a:r>
          </a:p>
          <a:p>
            <a:r>
              <a:rPr lang="da-DK" dirty="0">
                <a:solidFill>
                  <a:schemeClr val="tx1"/>
                </a:solidFill>
              </a:rPr>
              <a:t>Pr. </a:t>
            </a:r>
            <a:r>
              <a:rPr lang="da-DK" dirty="0" err="1">
                <a:solidFill>
                  <a:schemeClr val="tx1"/>
                </a:solidFill>
              </a:rPr>
              <a:t>stk</a:t>
            </a:r>
            <a:r>
              <a:rPr lang="da-DK" dirty="0">
                <a:solidFill>
                  <a:schemeClr val="tx1"/>
                </a:solidFill>
              </a:rPr>
              <a:t> </a:t>
            </a:r>
          </a:p>
          <a:p>
            <a:r>
              <a:rPr lang="da-DK" dirty="0">
                <a:solidFill>
                  <a:schemeClr val="tx1"/>
                </a:solidFill>
              </a:rPr>
              <a:t>159,00 kr. ex. moms</a:t>
            </a:r>
          </a:p>
          <a:p>
            <a:r>
              <a:rPr lang="da-DK" dirty="0">
                <a:solidFill>
                  <a:schemeClr val="tx1"/>
                </a:solidFill>
              </a:rPr>
              <a:t>Leveres frossen</a:t>
            </a:r>
          </a:p>
        </p:txBody>
      </p:sp>
      <p:sp>
        <p:nvSpPr>
          <p:cNvPr id="4" name="Tekstfelt 3"/>
          <p:cNvSpPr txBox="1"/>
          <p:nvPr/>
        </p:nvSpPr>
        <p:spPr>
          <a:xfrm>
            <a:off x="680697" y="7230555"/>
            <a:ext cx="2597144" cy="738664"/>
          </a:xfrm>
          <a:prstGeom prst="rect">
            <a:avLst/>
          </a:prstGeom>
          <a:noFill/>
        </p:spPr>
        <p:txBody>
          <a:bodyPr wrap="square" rtlCol="0">
            <a:spAutoFit/>
          </a:bodyPr>
          <a:lstStyle/>
          <a:p>
            <a:r>
              <a:rPr lang="da-DK" dirty="0">
                <a:solidFill>
                  <a:schemeClr val="tx1"/>
                </a:solidFill>
              </a:rPr>
              <a:t>Dansk oksefilet ca. 2,5Kg</a:t>
            </a:r>
          </a:p>
          <a:p>
            <a:r>
              <a:rPr lang="da-DK" dirty="0">
                <a:solidFill>
                  <a:schemeClr val="tx1"/>
                </a:solidFill>
              </a:rPr>
              <a:t>Pr. </a:t>
            </a:r>
            <a:r>
              <a:rPr lang="da-DK" dirty="0" err="1">
                <a:solidFill>
                  <a:schemeClr val="tx1"/>
                </a:solidFill>
              </a:rPr>
              <a:t>stk</a:t>
            </a:r>
            <a:r>
              <a:rPr lang="da-DK" dirty="0">
                <a:solidFill>
                  <a:schemeClr val="tx1"/>
                </a:solidFill>
              </a:rPr>
              <a:t> 429,00 kr. ex. moms</a:t>
            </a:r>
          </a:p>
          <a:p>
            <a:r>
              <a:rPr lang="da-DK" dirty="0">
                <a:solidFill>
                  <a:schemeClr val="tx1"/>
                </a:solidFill>
              </a:rPr>
              <a:t>Leveres vakuumpakket </a:t>
            </a:r>
          </a:p>
        </p:txBody>
      </p:sp>
      <p:sp>
        <p:nvSpPr>
          <p:cNvPr id="7" name="Tekstfelt 6"/>
          <p:cNvSpPr txBox="1"/>
          <p:nvPr/>
        </p:nvSpPr>
        <p:spPr>
          <a:xfrm>
            <a:off x="4252012" y="7753775"/>
            <a:ext cx="2312301" cy="954107"/>
          </a:xfrm>
          <a:prstGeom prst="rect">
            <a:avLst/>
          </a:prstGeom>
          <a:noFill/>
        </p:spPr>
        <p:txBody>
          <a:bodyPr wrap="square" rtlCol="0">
            <a:spAutoFit/>
          </a:bodyPr>
          <a:lstStyle/>
          <a:p>
            <a:r>
              <a:rPr lang="da-DK" dirty="0">
                <a:solidFill>
                  <a:schemeClr val="tx1"/>
                </a:solidFill>
              </a:rPr>
              <a:t>Dansk flæskesteg ca. 3 Kg</a:t>
            </a:r>
          </a:p>
          <a:p>
            <a:r>
              <a:rPr lang="da-DK" dirty="0">
                <a:solidFill>
                  <a:schemeClr val="tx1"/>
                </a:solidFill>
              </a:rPr>
              <a:t>Pr. </a:t>
            </a:r>
            <a:r>
              <a:rPr lang="da-DK" dirty="0" err="1">
                <a:solidFill>
                  <a:schemeClr val="tx1"/>
                </a:solidFill>
              </a:rPr>
              <a:t>stk</a:t>
            </a:r>
            <a:r>
              <a:rPr lang="da-DK" dirty="0">
                <a:solidFill>
                  <a:schemeClr val="tx1"/>
                </a:solidFill>
              </a:rPr>
              <a:t> 219,00 kr. ex. moms</a:t>
            </a:r>
          </a:p>
          <a:p>
            <a:r>
              <a:rPr lang="da-DK" dirty="0">
                <a:solidFill>
                  <a:schemeClr val="tx1"/>
                </a:solidFill>
              </a:rPr>
              <a:t>Leveres vakuumpakket </a:t>
            </a:r>
          </a:p>
          <a:p>
            <a:endParaRPr lang="da-DK" dirty="0">
              <a:solidFill>
                <a:schemeClr val="tx1"/>
              </a:solidFill>
            </a:endParaRPr>
          </a:p>
        </p:txBody>
      </p:sp>
      <p:pic>
        <p:nvPicPr>
          <p:cNvPr id="36866" name="Picture 2" descr="Billedresultat for guirlander ju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08" y="103401"/>
            <a:ext cx="511492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Billedresultat for ju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4400" y="7360906"/>
            <a:ext cx="1657350" cy="176784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Billedresultat for julekugler på gre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727" b="14266"/>
          <a:stretch/>
        </p:blipFill>
        <p:spPr bwMode="auto">
          <a:xfrm>
            <a:off x="5196845" y="3365396"/>
            <a:ext cx="1367468" cy="1134636"/>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Billedresultat for julely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5419" y="3975289"/>
            <a:ext cx="1176563" cy="1176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Billedresultat for christmas clipart transparent background">
            <a:hlinkClick r:id="rId10"/>
          </p:cNvPr>
          <p:cNvPicPr>
            <a:picLocks noChangeAspect="1" noChangeArrowheads="1"/>
          </p:cNvPicPr>
          <p:nvPr/>
        </p:nvPicPr>
        <p:blipFill>
          <a:blip r:embed="rId11" cstate="print"/>
          <a:srcRect/>
          <a:stretch>
            <a:fillRect/>
          </a:stretch>
        </p:blipFill>
        <p:spPr bwMode="auto">
          <a:xfrm>
            <a:off x="448219" y="2155784"/>
            <a:ext cx="981002" cy="1044534"/>
          </a:xfrm>
          <a:prstGeom prst="rect">
            <a:avLst/>
          </a:prstGeom>
          <a:noFill/>
        </p:spPr>
      </p:pic>
      <p:pic>
        <p:nvPicPr>
          <p:cNvPr id="19" name="Picture 12" descr="Billedresultat for christmas clipart transparent background">
            <a:hlinkClick r:id="rId10"/>
          </p:cNvPr>
          <p:cNvPicPr>
            <a:picLocks noChangeAspect="1" noChangeArrowheads="1"/>
          </p:cNvPicPr>
          <p:nvPr/>
        </p:nvPicPr>
        <p:blipFill>
          <a:blip r:embed="rId11" cstate="print"/>
          <a:srcRect/>
          <a:stretch>
            <a:fillRect/>
          </a:stretch>
        </p:blipFill>
        <p:spPr bwMode="auto">
          <a:xfrm>
            <a:off x="5926133" y="8099466"/>
            <a:ext cx="981002" cy="1044534"/>
          </a:xfrm>
          <a:prstGeom prst="rect">
            <a:avLst/>
          </a:prstGeom>
          <a:noFill/>
        </p:spPr>
      </p:pic>
      <p:sp>
        <p:nvSpPr>
          <p:cNvPr id="8" name="Tekstfelt 7">
            <a:extLst>
              <a:ext uri="{FF2B5EF4-FFF2-40B4-BE49-F238E27FC236}">
                <a16:creationId xmlns:a16="http://schemas.microsoft.com/office/drawing/2014/main" id="{3E2B1853-80DA-4796-9D32-7F4B23CE9E4C}"/>
              </a:ext>
            </a:extLst>
          </p:cNvPr>
          <p:cNvSpPr txBox="1"/>
          <p:nvPr/>
        </p:nvSpPr>
        <p:spPr>
          <a:xfrm>
            <a:off x="657700" y="3960280"/>
            <a:ext cx="2674476" cy="1061829"/>
          </a:xfrm>
          <a:prstGeom prst="rect">
            <a:avLst/>
          </a:prstGeom>
          <a:noFill/>
        </p:spPr>
        <p:txBody>
          <a:bodyPr wrap="square" rtlCol="0">
            <a:spAutoFit/>
          </a:bodyPr>
          <a:lstStyle/>
          <a:p>
            <a:r>
              <a:rPr lang="da-DK" sz="2100" dirty="0">
                <a:solidFill>
                  <a:srgbClr val="C00000"/>
                </a:solidFill>
                <a:effectLst>
                  <a:outerShdw blurRad="38100" dist="38100" dir="2700000" algn="tl">
                    <a:srgbClr val="000000">
                      <a:alpha val="43137"/>
                    </a:srgbClr>
                  </a:outerShdw>
                </a:effectLst>
              </a:rPr>
              <a:t>Alt kød leveres direkte fra slagteren, den dag du ønsker levering.</a:t>
            </a:r>
          </a:p>
        </p:txBody>
      </p:sp>
      <p:sp>
        <p:nvSpPr>
          <p:cNvPr id="9" name="Pladsholder til slidenummer 8">
            <a:extLst>
              <a:ext uri="{FF2B5EF4-FFF2-40B4-BE49-F238E27FC236}">
                <a16:creationId xmlns:a16="http://schemas.microsoft.com/office/drawing/2014/main" id="{C4741433-4055-4464-A5DF-07A5A4BAA9BC}"/>
              </a:ext>
            </a:extLst>
          </p:cNvPr>
          <p:cNvSpPr>
            <a:spLocks noGrp="1"/>
          </p:cNvSpPr>
          <p:nvPr>
            <p:ph type="sldNum" sz="quarter" idx="10"/>
          </p:nvPr>
        </p:nvSpPr>
        <p:spPr/>
        <p:txBody>
          <a:bodyPr/>
          <a:lstStyle/>
          <a:p>
            <a:pPr>
              <a:defRPr/>
            </a:pPr>
            <a:r>
              <a:rPr lang="da-DK"/>
              <a:t>1</a:t>
            </a:r>
          </a:p>
        </p:txBody>
      </p:sp>
      <p:sp>
        <p:nvSpPr>
          <p:cNvPr id="17" name="Pladsholder til slidenummer 1">
            <a:extLst>
              <a:ext uri="{FF2B5EF4-FFF2-40B4-BE49-F238E27FC236}">
                <a16:creationId xmlns:a16="http://schemas.microsoft.com/office/drawing/2014/main" id="{B2B0C770-119E-4DE0-BCAF-D080A719F611}"/>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Pladsholder til diasnummer 1"/>
          <p:cNvSpPr>
            <a:spLocks noGrp="1"/>
          </p:cNvSpPr>
          <p:nvPr>
            <p:ph type="sldNum" sz="quarter" idx="10"/>
          </p:nvPr>
        </p:nvSpPr>
        <p:spPr>
          <a:noFill/>
        </p:spPr>
        <p:txBody>
          <a:bodyPr/>
          <a:lstStyle/>
          <a:p>
            <a:fld id="{FB1902B4-AEA1-4E56-9E2A-B51263B4E917}" type="slidenum">
              <a:rPr lang="da-DK" smtClean="0"/>
              <a:pPr/>
              <a:t>6</a:t>
            </a:fld>
            <a:endParaRPr lang="da-DK"/>
          </a:p>
        </p:txBody>
      </p:sp>
      <p:sp>
        <p:nvSpPr>
          <p:cNvPr id="31747" name="Rectangle 1031"/>
          <p:cNvSpPr>
            <a:spLocks noChangeArrowheads="1"/>
          </p:cNvSpPr>
          <p:nvPr/>
        </p:nvSpPr>
        <p:spPr bwMode="auto">
          <a:xfrm>
            <a:off x="112712" y="0"/>
            <a:ext cx="6681787" cy="1971675"/>
          </a:xfrm>
          <a:prstGeom prst="rect">
            <a:avLst/>
          </a:prstGeom>
          <a:noFill/>
          <a:ln w="9525">
            <a:noFill/>
            <a:miter lim="800000"/>
            <a:headEnd/>
            <a:tailEnd/>
          </a:ln>
        </p:spPr>
        <p:txBody>
          <a:bodyPr/>
          <a:lstStyle/>
          <a:p>
            <a:endParaRPr lang="da-DK" sz="1800" baseline="-16000" dirty="0">
              <a:solidFill>
                <a:schemeClr val="tx2"/>
              </a:solidFill>
            </a:endParaRPr>
          </a:p>
        </p:txBody>
      </p:sp>
      <p:sp>
        <p:nvSpPr>
          <p:cNvPr id="31748" name="Tekstboks 16"/>
          <p:cNvSpPr txBox="1">
            <a:spLocks noChangeArrowheads="1"/>
          </p:cNvSpPr>
          <p:nvPr/>
        </p:nvSpPr>
        <p:spPr bwMode="auto">
          <a:xfrm>
            <a:off x="3198813" y="1111250"/>
            <a:ext cx="3595687" cy="369888"/>
          </a:xfrm>
          <a:prstGeom prst="rect">
            <a:avLst/>
          </a:prstGeom>
          <a:noFill/>
          <a:ln w="9525">
            <a:noFill/>
            <a:miter lim="800000"/>
            <a:headEnd/>
            <a:tailEnd/>
          </a:ln>
        </p:spPr>
        <p:txBody>
          <a:bodyPr>
            <a:spAutoFit/>
          </a:bodyPr>
          <a:lstStyle/>
          <a:p>
            <a:endParaRPr lang="da-DK" sz="900">
              <a:solidFill>
                <a:schemeClr val="tx1"/>
              </a:solidFill>
            </a:endParaRPr>
          </a:p>
          <a:p>
            <a:r>
              <a:rPr lang="da-DK" sz="900">
                <a:solidFill>
                  <a:schemeClr val="tx1"/>
                </a:solidFill>
              </a:rPr>
              <a:t>.</a:t>
            </a:r>
          </a:p>
        </p:txBody>
      </p:sp>
      <p:sp>
        <p:nvSpPr>
          <p:cNvPr id="31751" name="AutoShape 10" descr="http://webshop.nssystem.com/download_logofile.aspx?FileId=ec651dc5-d37a-4bbd-b5d0-58787acbb1db"/>
          <p:cNvSpPr>
            <a:spLocks noChangeAspect="1" noChangeArrowheads="1"/>
          </p:cNvSpPr>
          <p:nvPr/>
        </p:nvSpPr>
        <p:spPr bwMode="auto">
          <a:xfrm>
            <a:off x="133350" y="-144463"/>
            <a:ext cx="304800" cy="304801"/>
          </a:xfrm>
          <a:prstGeom prst="rect">
            <a:avLst/>
          </a:prstGeom>
          <a:noFill/>
          <a:ln w="9525">
            <a:noFill/>
            <a:miter lim="800000"/>
            <a:headEnd/>
            <a:tailEnd/>
          </a:ln>
        </p:spPr>
        <p:txBody>
          <a:bodyPr/>
          <a:lstStyle/>
          <a:p>
            <a:endParaRPr lang="da-DK"/>
          </a:p>
        </p:txBody>
      </p:sp>
      <p:pic>
        <p:nvPicPr>
          <p:cNvPr id="35846" name="Picture 6" descr="C:\Users\Finn Baren\Desktop\svmichelsen-logo.png">
            <a:hlinkClick r:id="rId3" action="ppaction://hlinkfile"/>
          </p:cNvPr>
          <p:cNvPicPr>
            <a:picLocks noChangeAspect="1" noChangeArrowheads="1"/>
          </p:cNvPicPr>
          <p:nvPr/>
        </p:nvPicPr>
        <p:blipFill>
          <a:blip r:embed="rId4" cstate="print"/>
          <a:srcRect/>
          <a:stretch>
            <a:fillRect/>
          </a:stretch>
        </p:blipFill>
        <p:spPr bwMode="auto">
          <a:xfrm>
            <a:off x="3126128" y="898557"/>
            <a:ext cx="2972794" cy="1733962"/>
          </a:xfrm>
          <a:prstGeom prst="rect">
            <a:avLst/>
          </a:prstGeom>
          <a:noFill/>
        </p:spPr>
      </p:pic>
      <p:sp>
        <p:nvSpPr>
          <p:cNvPr id="35848" name="AutoShape 8" descr="Billedresultat for christmas clipart transparent background"/>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35850" name="AutoShape 10" descr="Billedresultat for christmas clipart transparent background"/>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29" name="Tekstboks 28"/>
          <p:cNvSpPr txBox="1"/>
          <p:nvPr/>
        </p:nvSpPr>
        <p:spPr>
          <a:xfrm>
            <a:off x="133350" y="8793163"/>
            <a:ext cx="6661149" cy="307777"/>
          </a:xfrm>
          <a:prstGeom prst="rect">
            <a:avLst/>
          </a:prstGeom>
          <a:noFill/>
        </p:spPr>
        <p:txBody>
          <a:bodyPr wrap="square" rtlCol="0">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7" name="Billede 6">
            <a:extLst>
              <a:ext uri="{FF2B5EF4-FFF2-40B4-BE49-F238E27FC236}">
                <a16:creationId xmlns:a16="http://schemas.microsoft.com/office/drawing/2014/main" id="{49B19484-0A64-4039-B891-1768AE23DA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61" y="327730"/>
            <a:ext cx="1880790" cy="1416039"/>
          </a:xfrm>
          <a:prstGeom prst="rect">
            <a:avLst/>
          </a:prstGeom>
        </p:spPr>
      </p:pic>
      <p:pic>
        <p:nvPicPr>
          <p:cNvPr id="8" name="Billede 7">
            <a:extLst>
              <a:ext uri="{FF2B5EF4-FFF2-40B4-BE49-F238E27FC236}">
                <a16:creationId xmlns:a16="http://schemas.microsoft.com/office/drawing/2014/main" id="{E35E8E33-91BE-46DF-9D75-17A72819A4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2632" y="534330"/>
            <a:ext cx="593431" cy="738098"/>
          </a:xfrm>
          <a:prstGeom prst="rect">
            <a:avLst/>
          </a:prstGeom>
        </p:spPr>
      </p:pic>
      <p:pic>
        <p:nvPicPr>
          <p:cNvPr id="20" name="Billede 19">
            <a:extLst>
              <a:ext uri="{FF2B5EF4-FFF2-40B4-BE49-F238E27FC236}">
                <a16:creationId xmlns:a16="http://schemas.microsoft.com/office/drawing/2014/main" id="{650772B5-EEDC-41CF-AC68-33BD0E5A2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4747" y="6249094"/>
            <a:ext cx="593431" cy="738098"/>
          </a:xfrm>
          <a:prstGeom prst="rect">
            <a:avLst/>
          </a:prstGeom>
        </p:spPr>
      </p:pic>
      <p:sp>
        <p:nvSpPr>
          <p:cNvPr id="5" name="Rektangel 4">
            <a:extLst>
              <a:ext uri="{FF2B5EF4-FFF2-40B4-BE49-F238E27FC236}">
                <a16:creationId xmlns:a16="http://schemas.microsoft.com/office/drawing/2014/main" id="{7FBA6FAC-64F7-4A9C-AA9D-FEFA7ACB59B8}"/>
              </a:ext>
            </a:extLst>
          </p:cNvPr>
          <p:cNvSpPr/>
          <p:nvPr/>
        </p:nvSpPr>
        <p:spPr>
          <a:xfrm>
            <a:off x="2494893" y="7226450"/>
            <a:ext cx="3429000" cy="738664"/>
          </a:xfrm>
          <a:prstGeom prst="rect">
            <a:avLst/>
          </a:prstGeom>
        </p:spPr>
        <p:txBody>
          <a:bodyPr>
            <a:spAutoFit/>
          </a:bodyPr>
          <a:lstStyle/>
          <a:p>
            <a:pPr algn="ctr"/>
            <a:r>
              <a:rPr lang="da-DK" dirty="0">
                <a:solidFill>
                  <a:schemeClr val="tx1"/>
                </a:solidFill>
                <a:effectLst>
                  <a:outerShdw blurRad="38100" dist="38100" dir="2700000" algn="tl">
                    <a:srgbClr val="000000">
                      <a:alpha val="43137"/>
                    </a:srgbClr>
                  </a:outerShdw>
                </a:effectLst>
                <a:latin typeface="Frutiger 55 Roman"/>
              </a:rPr>
              <a:t>Lakrids med chokolade og lakridspulver</a:t>
            </a:r>
            <a:endParaRPr lang="da-DK" dirty="0">
              <a:solidFill>
                <a:schemeClr val="tx1"/>
              </a:solidFill>
              <a:latin typeface="Frutiger 55 Roman"/>
            </a:endParaRPr>
          </a:p>
          <a:p>
            <a:pPr algn="ctr"/>
            <a:r>
              <a:rPr lang="da-DK" dirty="0">
                <a:solidFill>
                  <a:schemeClr val="tx1"/>
                </a:solidFill>
                <a:latin typeface="Frutiger 55 Roman"/>
              </a:rPr>
              <a:t>Bemærk 250 gram</a:t>
            </a:r>
          </a:p>
          <a:p>
            <a:pPr algn="ctr"/>
            <a:r>
              <a:rPr lang="da-DK" dirty="0">
                <a:solidFill>
                  <a:schemeClr val="tx1"/>
                </a:solidFill>
                <a:effectLst>
                  <a:outerShdw blurRad="38100" dist="38100" dir="2700000" algn="tl">
                    <a:srgbClr val="000000">
                      <a:alpha val="43137"/>
                    </a:srgbClr>
                  </a:outerShdw>
                </a:effectLst>
                <a:latin typeface="Frutiger 55 Roman"/>
              </a:rPr>
              <a:t>80 kr. ex. moms</a:t>
            </a:r>
            <a:endParaRPr lang="da-DK" dirty="0">
              <a:solidFill>
                <a:schemeClr val="tx1"/>
              </a:solidFill>
              <a:effectLst>
                <a:outerShdw blurRad="38100" dist="38100" dir="2700000" algn="tl">
                  <a:srgbClr val="000000">
                    <a:alpha val="43137"/>
                  </a:srgbClr>
                </a:outerShdw>
              </a:effectLst>
            </a:endParaRPr>
          </a:p>
        </p:txBody>
      </p:sp>
      <p:sp>
        <p:nvSpPr>
          <p:cNvPr id="2" name="Tekstfelt 1">
            <a:extLst>
              <a:ext uri="{FF2B5EF4-FFF2-40B4-BE49-F238E27FC236}">
                <a16:creationId xmlns:a16="http://schemas.microsoft.com/office/drawing/2014/main" id="{340392EA-7364-4DAF-A760-304BDFAABC4A}"/>
              </a:ext>
            </a:extLst>
          </p:cNvPr>
          <p:cNvSpPr txBox="1"/>
          <p:nvPr/>
        </p:nvSpPr>
        <p:spPr>
          <a:xfrm>
            <a:off x="3294320" y="380442"/>
            <a:ext cx="2565312" cy="307777"/>
          </a:xfrm>
          <a:prstGeom prst="rect">
            <a:avLst/>
          </a:prstGeom>
          <a:noFill/>
        </p:spPr>
        <p:txBody>
          <a:bodyPr wrap="square" rtlCol="0">
            <a:spAutoFit/>
          </a:bodyPr>
          <a:lstStyle/>
          <a:p>
            <a:r>
              <a:rPr lang="da-DK" dirty="0">
                <a:solidFill>
                  <a:srgbClr val="C00000"/>
                </a:solidFill>
              </a:rPr>
              <a:t>Klik på logoet for mere inspiration</a:t>
            </a:r>
            <a:endParaRPr lang="en-US" dirty="0">
              <a:solidFill>
                <a:srgbClr val="C00000"/>
              </a:solidFill>
            </a:endParaRPr>
          </a:p>
        </p:txBody>
      </p:sp>
      <p:pic>
        <p:nvPicPr>
          <p:cNvPr id="4" name="Billede 3">
            <a:extLst>
              <a:ext uri="{FF2B5EF4-FFF2-40B4-BE49-F238E27FC236}">
                <a16:creationId xmlns:a16="http://schemas.microsoft.com/office/drawing/2014/main" id="{6C7CC3EC-B7E1-46A9-9986-458651B615DF}"/>
              </a:ext>
            </a:extLst>
          </p:cNvPr>
          <p:cNvPicPr>
            <a:picLocks noChangeAspect="1"/>
          </p:cNvPicPr>
          <p:nvPr/>
        </p:nvPicPr>
        <p:blipFill rotWithShape="1">
          <a:blip r:embed="rId7"/>
          <a:srcRect l="8665" t="16861" r="4273" b="19279"/>
          <a:stretch/>
        </p:blipFill>
        <p:spPr>
          <a:xfrm>
            <a:off x="2240133" y="2858750"/>
            <a:ext cx="4544351" cy="2212533"/>
          </a:xfrm>
          <a:prstGeom prst="rect">
            <a:avLst/>
          </a:prstGeom>
        </p:spPr>
      </p:pic>
      <p:pic>
        <p:nvPicPr>
          <p:cNvPr id="14" name="Billede 13">
            <a:extLst>
              <a:ext uri="{FF2B5EF4-FFF2-40B4-BE49-F238E27FC236}">
                <a16:creationId xmlns:a16="http://schemas.microsoft.com/office/drawing/2014/main" id="{5CA21CAC-A71B-4E99-B288-94613057E7F7}"/>
              </a:ext>
            </a:extLst>
          </p:cNvPr>
          <p:cNvPicPr>
            <a:picLocks noChangeAspect="1"/>
          </p:cNvPicPr>
          <p:nvPr/>
        </p:nvPicPr>
        <p:blipFill>
          <a:blip r:embed="rId8"/>
          <a:stretch>
            <a:fillRect/>
          </a:stretch>
        </p:blipFill>
        <p:spPr>
          <a:xfrm>
            <a:off x="1062037" y="6618143"/>
            <a:ext cx="1178097" cy="1810779"/>
          </a:xfrm>
          <a:prstGeom prst="rect">
            <a:avLst/>
          </a:prstGeom>
        </p:spPr>
      </p:pic>
      <p:sp>
        <p:nvSpPr>
          <p:cNvPr id="18" name="Pladsholder til slidenummer 1">
            <a:extLst>
              <a:ext uri="{FF2B5EF4-FFF2-40B4-BE49-F238E27FC236}">
                <a16:creationId xmlns:a16="http://schemas.microsoft.com/office/drawing/2014/main" id="{7DD04865-C8E8-43F9-81B2-BAFF7783D257}"/>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6</a:t>
            </a:r>
          </a:p>
        </p:txBody>
      </p:sp>
      <p:sp>
        <p:nvSpPr>
          <p:cNvPr id="11" name="Rektangel 10">
            <a:extLst>
              <a:ext uri="{FF2B5EF4-FFF2-40B4-BE49-F238E27FC236}">
                <a16:creationId xmlns:a16="http://schemas.microsoft.com/office/drawing/2014/main" id="{1D6B2FB9-BB33-4F82-9168-8A34777F0BAD}"/>
              </a:ext>
            </a:extLst>
          </p:cNvPr>
          <p:cNvSpPr/>
          <p:nvPr/>
        </p:nvSpPr>
        <p:spPr>
          <a:xfrm>
            <a:off x="1062037" y="5013917"/>
            <a:ext cx="2865713" cy="738664"/>
          </a:xfrm>
          <a:prstGeom prst="rect">
            <a:avLst/>
          </a:prstGeom>
          <a:solidFill>
            <a:schemeClr val="bg1"/>
          </a:solidFill>
        </p:spPr>
        <p:txBody>
          <a:bodyPr wrap="square">
            <a:spAutoFit/>
          </a:bodyPr>
          <a:lstStyle/>
          <a:p>
            <a:r>
              <a:rPr lang="da-DK" dirty="0">
                <a:solidFill>
                  <a:schemeClr val="tx1"/>
                </a:solidFill>
                <a:effectLst>
                  <a:outerShdw blurRad="38100" dist="38100" dir="2700000" algn="tl">
                    <a:srgbClr val="000000">
                      <a:alpha val="43137"/>
                    </a:srgbClr>
                  </a:outerShdw>
                </a:effectLst>
              </a:rPr>
              <a:t>Årets kunstdåse 2020</a:t>
            </a:r>
          </a:p>
          <a:p>
            <a:r>
              <a:rPr lang="da-DK" dirty="0">
                <a:solidFill>
                  <a:schemeClr val="tx1"/>
                </a:solidFill>
                <a:latin typeface="Frutiger 55 Roman"/>
              </a:rPr>
              <a:t>25 stk. dessertchokolade 250 gram</a:t>
            </a:r>
          </a:p>
          <a:p>
            <a:r>
              <a:rPr lang="da-DK" dirty="0">
                <a:solidFill>
                  <a:schemeClr val="tx1"/>
                </a:solidFill>
                <a:effectLst>
                  <a:outerShdw blurRad="38100" dist="38100" dir="2700000" algn="tl">
                    <a:srgbClr val="000000">
                      <a:alpha val="43137"/>
                    </a:srgbClr>
                  </a:outerShdw>
                </a:effectLst>
                <a:latin typeface="Frutiger 55 Roman"/>
              </a:rPr>
              <a:t>185 kr. ex. moms</a:t>
            </a:r>
            <a:endParaRPr lang="da-DK" dirty="0">
              <a:solidFill>
                <a:schemeClr val="tx1"/>
              </a:solidFill>
              <a:effectLst>
                <a:outerShdw blurRad="38100" dist="38100" dir="2700000" algn="tl">
                  <a:srgbClr val="000000">
                    <a:alpha val="43137"/>
                  </a:srgbClr>
                </a:outerShdw>
              </a:effectLst>
            </a:endParaRPr>
          </a:p>
        </p:txBody>
      </p:sp>
      <p:pic>
        <p:nvPicPr>
          <p:cNvPr id="1026" name="Picture 2" descr="Billedresultat for christmas clipart">
            <a:extLst>
              <a:ext uri="{FF2B5EF4-FFF2-40B4-BE49-F238E27FC236}">
                <a16:creationId xmlns:a16="http://schemas.microsoft.com/office/drawing/2014/main" id="{3EBB9E6F-D0B3-46B0-BF0D-CFC7343DF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9095" y="496369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edresultat for christmas chocolate">
            <a:extLst>
              <a:ext uri="{FF2B5EF4-FFF2-40B4-BE49-F238E27FC236}">
                <a16:creationId xmlns:a16="http://schemas.microsoft.com/office/drawing/2014/main" id="{CE3197C7-B98B-45C8-AB73-F8F5CEDE18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829" y="2116138"/>
            <a:ext cx="1942251" cy="1035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7</a:t>
            </a:fld>
            <a:endParaRPr lang="da-DK"/>
          </a:p>
        </p:txBody>
      </p:sp>
      <p:sp>
        <p:nvSpPr>
          <p:cNvPr id="33796" name="Tekstboks 9"/>
          <p:cNvSpPr txBox="1">
            <a:spLocks noChangeArrowheads="1"/>
          </p:cNvSpPr>
          <p:nvPr/>
        </p:nvSpPr>
        <p:spPr bwMode="auto">
          <a:xfrm>
            <a:off x="5107332" y="122682"/>
            <a:ext cx="2212382" cy="246221"/>
          </a:xfrm>
          <a:prstGeom prst="rect">
            <a:avLst/>
          </a:prstGeom>
          <a:noFill/>
          <a:ln w="9525">
            <a:noFill/>
            <a:miter lim="800000"/>
            <a:headEnd/>
            <a:tailEnd/>
          </a:ln>
        </p:spPr>
        <p:txBody>
          <a:bodyPr wrap="square">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3" name="Billede 2">
            <a:extLst>
              <a:ext uri="{FF2B5EF4-FFF2-40B4-BE49-F238E27FC236}">
                <a16:creationId xmlns:a16="http://schemas.microsoft.com/office/drawing/2014/main" id="{188778DE-9A57-4296-A3F3-AA4985554278}"/>
              </a:ext>
            </a:extLst>
          </p:cNvPr>
          <p:cNvPicPr>
            <a:picLocks noChangeAspect="1"/>
          </p:cNvPicPr>
          <p:nvPr/>
        </p:nvPicPr>
        <p:blipFill>
          <a:blip r:embed="rId3"/>
          <a:stretch>
            <a:fillRect/>
          </a:stretch>
        </p:blipFill>
        <p:spPr>
          <a:xfrm>
            <a:off x="870737" y="583949"/>
            <a:ext cx="3207842" cy="2206143"/>
          </a:xfrm>
          <a:prstGeom prst="rect">
            <a:avLst/>
          </a:prstGeom>
        </p:spPr>
      </p:pic>
      <p:sp>
        <p:nvSpPr>
          <p:cNvPr id="7" name="Rektangel 6">
            <a:extLst>
              <a:ext uri="{FF2B5EF4-FFF2-40B4-BE49-F238E27FC236}">
                <a16:creationId xmlns:a16="http://schemas.microsoft.com/office/drawing/2014/main" id="{1A503EF0-2CD6-4387-9433-2D70D55DDFB3}"/>
              </a:ext>
            </a:extLst>
          </p:cNvPr>
          <p:cNvSpPr/>
          <p:nvPr/>
        </p:nvSpPr>
        <p:spPr>
          <a:xfrm>
            <a:off x="4161692" y="1338830"/>
            <a:ext cx="2520462" cy="523220"/>
          </a:xfrm>
          <a:prstGeom prst="rect">
            <a:avLst/>
          </a:prstGeom>
        </p:spPr>
        <p:txBody>
          <a:bodyPr wrap="square">
            <a:spAutoFit/>
          </a:bodyPr>
          <a:lstStyle/>
          <a:p>
            <a:pPr algn="ctr"/>
            <a:r>
              <a:rPr lang="da-DK" dirty="0">
                <a:solidFill>
                  <a:schemeClr val="tx1"/>
                </a:solidFill>
                <a:latin typeface="Frutiger 55 Roman"/>
              </a:rPr>
              <a:t>Julekalender med chokolade</a:t>
            </a:r>
          </a:p>
          <a:p>
            <a:pPr algn="ctr"/>
            <a:r>
              <a:rPr lang="da-DK" dirty="0">
                <a:solidFill>
                  <a:schemeClr val="tx1"/>
                </a:solidFill>
                <a:effectLst>
                  <a:outerShdw blurRad="38100" dist="38100" dir="2700000" algn="tl">
                    <a:srgbClr val="000000">
                      <a:alpha val="43137"/>
                    </a:srgbClr>
                  </a:outerShdw>
                </a:effectLst>
                <a:latin typeface="Frutiger 55 Roman"/>
              </a:rPr>
              <a:t>200 kr. ex. moms</a:t>
            </a:r>
            <a:endParaRPr lang="da-DK" dirty="0">
              <a:solidFill>
                <a:schemeClr val="tx1"/>
              </a:solidFill>
              <a:effectLst>
                <a:outerShdw blurRad="38100" dist="38100" dir="2700000" algn="tl">
                  <a:srgbClr val="000000">
                    <a:alpha val="43137"/>
                  </a:srgbClr>
                </a:outerShdw>
              </a:effectLst>
            </a:endParaRPr>
          </a:p>
        </p:txBody>
      </p:sp>
      <p:pic>
        <p:nvPicPr>
          <p:cNvPr id="4" name="Billede 3">
            <a:extLst>
              <a:ext uri="{FF2B5EF4-FFF2-40B4-BE49-F238E27FC236}">
                <a16:creationId xmlns:a16="http://schemas.microsoft.com/office/drawing/2014/main" id="{71F163A9-CC3A-49E9-A787-31BDE6E55164}"/>
              </a:ext>
            </a:extLst>
          </p:cNvPr>
          <p:cNvPicPr>
            <a:picLocks noChangeAspect="1"/>
          </p:cNvPicPr>
          <p:nvPr/>
        </p:nvPicPr>
        <p:blipFill rotWithShape="1">
          <a:blip r:embed="rId4"/>
          <a:srcRect l="8829" t="15920" r="9640" b="14529"/>
          <a:stretch/>
        </p:blipFill>
        <p:spPr>
          <a:xfrm>
            <a:off x="3159297" y="2815158"/>
            <a:ext cx="3673132" cy="2408371"/>
          </a:xfrm>
          <a:prstGeom prst="rect">
            <a:avLst/>
          </a:prstGeom>
        </p:spPr>
      </p:pic>
      <p:pic>
        <p:nvPicPr>
          <p:cNvPr id="5" name="Billede 4">
            <a:extLst>
              <a:ext uri="{FF2B5EF4-FFF2-40B4-BE49-F238E27FC236}">
                <a16:creationId xmlns:a16="http://schemas.microsoft.com/office/drawing/2014/main" id="{8ABDFCBA-AD9C-4C52-B9D3-763762718E97}"/>
              </a:ext>
            </a:extLst>
          </p:cNvPr>
          <p:cNvPicPr>
            <a:picLocks noChangeAspect="1"/>
          </p:cNvPicPr>
          <p:nvPr/>
        </p:nvPicPr>
        <p:blipFill>
          <a:blip r:embed="rId5"/>
          <a:stretch>
            <a:fillRect/>
          </a:stretch>
        </p:blipFill>
        <p:spPr>
          <a:xfrm>
            <a:off x="871826" y="5473864"/>
            <a:ext cx="3298753" cy="3081105"/>
          </a:xfrm>
          <a:prstGeom prst="rect">
            <a:avLst/>
          </a:prstGeom>
        </p:spPr>
      </p:pic>
      <p:sp>
        <p:nvSpPr>
          <p:cNvPr id="10" name="Rektangel 9">
            <a:extLst>
              <a:ext uri="{FF2B5EF4-FFF2-40B4-BE49-F238E27FC236}">
                <a16:creationId xmlns:a16="http://schemas.microsoft.com/office/drawing/2014/main" id="{A97384D7-05AE-4982-805F-B829FC9E8183}"/>
              </a:ext>
            </a:extLst>
          </p:cNvPr>
          <p:cNvSpPr/>
          <p:nvPr/>
        </p:nvSpPr>
        <p:spPr>
          <a:xfrm>
            <a:off x="-45243" y="3916940"/>
            <a:ext cx="3429000" cy="523220"/>
          </a:xfrm>
          <a:prstGeom prst="rect">
            <a:avLst/>
          </a:prstGeom>
        </p:spPr>
        <p:txBody>
          <a:bodyPr>
            <a:spAutoFit/>
          </a:bodyPr>
          <a:lstStyle/>
          <a:p>
            <a:pPr algn="ctr"/>
            <a:r>
              <a:rPr lang="da-DK" dirty="0">
                <a:solidFill>
                  <a:schemeClr val="tx1"/>
                </a:solidFill>
                <a:latin typeface="Frutiger 55 Roman"/>
              </a:rPr>
              <a:t>Julekalender med lakridsdragé 2019</a:t>
            </a:r>
          </a:p>
          <a:p>
            <a:pPr algn="ctr"/>
            <a:r>
              <a:rPr lang="da-DK" dirty="0">
                <a:solidFill>
                  <a:schemeClr val="tx1"/>
                </a:solidFill>
                <a:effectLst>
                  <a:outerShdw blurRad="38100" dist="38100" dir="2700000" algn="tl">
                    <a:srgbClr val="000000">
                      <a:alpha val="43137"/>
                    </a:srgbClr>
                  </a:outerShdw>
                </a:effectLst>
                <a:latin typeface="Frutiger 55 Roman"/>
              </a:rPr>
              <a:t>175 kr. ex. moms</a:t>
            </a:r>
            <a:endParaRPr lang="da-DK" dirty="0">
              <a:solidFill>
                <a:schemeClr val="tx1"/>
              </a:solidFill>
              <a:effectLst>
                <a:outerShdw blurRad="38100" dist="38100" dir="2700000" algn="tl">
                  <a:srgbClr val="000000">
                    <a:alpha val="43137"/>
                  </a:srgbClr>
                </a:outerShdw>
              </a:effectLst>
            </a:endParaRPr>
          </a:p>
        </p:txBody>
      </p:sp>
      <p:sp>
        <p:nvSpPr>
          <p:cNvPr id="11" name="Rektangel 10">
            <a:extLst>
              <a:ext uri="{FF2B5EF4-FFF2-40B4-BE49-F238E27FC236}">
                <a16:creationId xmlns:a16="http://schemas.microsoft.com/office/drawing/2014/main" id="{5E17AF38-1F04-4F83-9921-E986421519ED}"/>
              </a:ext>
            </a:extLst>
          </p:cNvPr>
          <p:cNvSpPr/>
          <p:nvPr/>
        </p:nvSpPr>
        <p:spPr>
          <a:xfrm>
            <a:off x="4078579" y="6690414"/>
            <a:ext cx="2866192" cy="738664"/>
          </a:xfrm>
          <a:prstGeom prst="rect">
            <a:avLst/>
          </a:prstGeom>
        </p:spPr>
        <p:txBody>
          <a:bodyPr wrap="square">
            <a:spAutoFit/>
          </a:bodyPr>
          <a:lstStyle/>
          <a:p>
            <a:pPr algn="ctr"/>
            <a:r>
              <a:rPr lang="da-DK" dirty="0">
                <a:solidFill>
                  <a:schemeClr val="tx1"/>
                </a:solidFill>
                <a:latin typeface="Frutiger 55 Roman"/>
              </a:rPr>
              <a:t>Stor julekalender med chokolade </a:t>
            </a:r>
          </a:p>
          <a:p>
            <a:pPr algn="ctr"/>
            <a:r>
              <a:rPr lang="da-DK" dirty="0">
                <a:solidFill>
                  <a:schemeClr val="tx1"/>
                </a:solidFill>
                <a:latin typeface="Frutiger 55 Roman"/>
              </a:rPr>
              <a:t>til to personer</a:t>
            </a:r>
          </a:p>
          <a:p>
            <a:pPr algn="ctr"/>
            <a:r>
              <a:rPr lang="da-DK" dirty="0">
                <a:solidFill>
                  <a:schemeClr val="tx1"/>
                </a:solidFill>
                <a:effectLst>
                  <a:outerShdw blurRad="38100" dist="38100" dir="2700000" algn="tl">
                    <a:srgbClr val="000000">
                      <a:alpha val="43137"/>
                    </a:srgbClr>
                  </a:outerShdw>
                </a:effectLst>
                <a:latin typeface="Frutiger 55 Roman"/>
              </a:rPr>
              <a:t>320 kr. ex. moms</a:t>
            </a:r>
            <a:endParaRPr lang="da-DK" dirty="0">
              <a:solidFill>
                <a:schemeClr val="tx1"/>
              </a:solidFill>
              <a:effectLst>
                <a:outerShdw blurRad="38100" dist="38100" dir="2700000" algn="tl">
                  <a:srgbClr val="000000">
                    <a:alpha val="43137"/>
                  </a:srgbClr>
                </a:outerShdw>
              </a:effectLst>
            </a:endParaRPr>
          </a:p>
        </p:txBody>
      </p:sp>
      <p:pic>
        <p:nvPicPr>
          <p:cNvPr id="12" name="Billede 11">
            <a:extLst>
              <a:ext uri="{FF2B5EF4-FFF2-40B4-BE49-F238E27FC236}">
                <a16:creationId xmlns:a16="http://schemas.microsoft.com/office/drawing/2014/main" id="{E471EF21-EA2A-4ED0-AE27-FD19F3DDE5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53" t="10160" r="2059"/>
          <a:stretch/>
        </p:blipFill>
        <p:spPr>
          <a:xfrm>
            <a:off x="4525109" y="5194161"/>
            <a:ext cx="1902858" cy="1509739"/>
          </a:xfrm>
          <a:prstGeom prst="rect">
            <a:avLst/>
          </a:prstGeom>
        </p:spPr>
      </p:pic>
      <p:pic>
        <p:nvPicPr>
          <p:cNvPr id="3074" name="Picture 2" descr="Billedresultat for christmas">
            <a:extLst>
              <a:ext uri="{FF2B5EF4-FFF2-40B4-BE49-F238E27FC236}">
                <a16:creationId xmlns:a16="http://schemas.microsoft.com/office/drawing/2014/main" id="{C0151884-845D-4B70-9225-84F6F352F3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176" y="4525629"/>
            <a:ext cx="3383757" cy="697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lledresultat for christmas">
            <a:extLst>
              <a:ext uri="{FF2B5EF4-FFF2-40B4-BE49-F238E27FC236}">
                <a16:creationId xmlns:a16="http://schemas.microsoft.com/office/drawing/2014/main" id="{1280C307-594B-4542-B4D6-48AC05B0FB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2931" y="2186031"/>
            <a:ext cx="3673132" cy="7575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lledresultat for christmas">
            <a:extLst>
              <a:ext uri="{FF2B5EF4-FFF2-40B4-BE49-F238E27FC236}">
                <a16:creationId xmlns:a16="http://schemas.microsoft.com/office/drawing/2014/main" id="{F998AA7B-FA8B-4FC2-8AAE-1C66956B736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9225" y="7924816"/>
            <a:ext cx="3627438" cy="7481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ret billede">
            <a:extLst>
              <a:ext uri="{FF2B5EF4-FFF2-40B4-BE49-F238E27FC236}">
                <a16:creationId xmlns:a16="http://schemas.microsoft.com/office/drawing/2014/main" id="{6320D459-CE67-4E1D-8F3F-78D82BB4E7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75481" y="229387"/>
            <a:ext cx="2092884" cy="52322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ret billede">
            <a:extLst>
              <a:ext uri="{FF2B5EF4-FFF2-40B4-BE49-F238E27FC236}">
                <a16:creationId xmlns:a16="http://schemas.microsoft.com/office/drawing/2014/main" id="{7EA68090-05AC-4B81-BBD4-B6D6BC492B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4365" y="3035464"/>
            <a:ext cx="2496749" cy="7166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Finn Baren\Desktop\svmichelsen-logo.png">
            <a:hlinkClick r:id="rId12" action="ppaction://hlinkfile"/>
            <a:extLst>
              <a:ext uri="{FF2B5EF4-FFF2-40B4-BE49-F238E27FC236}">
                <a16:creationId xmlns:a16="http://schemas.microsoft.com/office/drawing/2014/main" id="{DA08E1E6-9A2F-4D36-ABA4-0F020461BAD2}"/>
              </a:ext>
            </a:extLst>
          </p:cNvPr>
          <p:cNvPicPr>
            <a:picLocks noChangeAspect="1" noChangeArrowheads="1"/>
          </p:cNvPicPr>
          <p:nvPr/>
        </p:nvPicPr>
        <p:blipFill>
          <a:blip r:embed="rId13" cstate="print"/>
          <a:srcRect/>
          <a:stretch>
            <a:fillRect/>
          </a:stretch>
        </p:blipFill>
        <p:spPr bwMode="auto">
          <a:xfrm>
            <a:off x="4972944" y="771806"/>
            <a:ext cx="882153" cy="514539"/>
          </a:xfrm>
          <a:prstGeom prst="rect">
            <a:avLst/>
          </a:prstGeom>
          <a:noFill/>
        </p:spPr>
      </p:pic>
      <p:sp>
        <p:nvSpPr>
          <p:cNvPr id="20" name="Pladsholder til slidenummer 1">
            <a:extLst>
              <a:ext uri="{FF2B5EF4-FFF2-40B4-BE49-F238E27FC236}">
                <a16:creationId xmlns:a16="http://schemas.microsoft.com/office/drawing/2014/main" id="{28E839A5-6A6A-48D8-B3BB-34D86BFF3FF5}"/>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7</a:t>
            </a:r>
          </a:p>
        </p:txBody>
      </p:sp>
    </p:spTree>
    <p:extLst>
      <p:ext uri="{BB962C8B-B14F-4D97-AF65-F5344CB8AC3E}">
        <p14:creationId xmlns:p14="http://schemas.microsoft.com/office/powerpoint/2010/main" val="77751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C6AFB73-EB3A-4E05-931A-353F6EC3C33A}"/>
              </a:ext>
            </a:extLst>
          </p:cNvPr>
          <p:cNvSpPr/>
          <p:nvPr/>
        </p:nvSpPr>
        <p:spPr>
          <a:xfrm>
            <a:off x="279134" y="8718508"/>
            <a:ext cx="6316929"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sp>
        <p:nvSpPr>
          <p:cNvPr id="30" name="Rektangel 29">
            <a:extLst>
              <a:ext uri="{FF2B5EF4-FFF2-40B4-BE49-F238E27FC236}">
                <a16:creationId xmlns:a16="http://schemas.microsoft.com/office/drawing/2014/main" id="{0017E438-D46F-492C-8ABB-820F0E8FD81F}"/>
              </a:ext>
            </a:extLst>
          </p:cNvPr>
          <p:cNvSpPr/>
          <p:nvPr/>
        </p:nvSpPr>
        <p:spPr>
          <a:xfrm>
            <a:off x="116156" y="4991209"/>
            <a:ext cx="2627044" cy="1631216"/>
          </a:xfrm>
          <a:prstGeom prst="rect">
            <a:avLst/>
          </a:prstGeom>
        </p:spPr>
        <p:txBody>
          <a:bodyPr wrap="square">
            <a:spAutoFit/>
          </a:bodyPr>
          <a:lstStyle/>
          <a:p>
            <a:r>
              <a:rPr lang="da-DK" dirty="0">
                <a:solidFill>
                  <a:schemeClr val="tx1"/>
                </a:solidFill>
                <a:effectLst>
                  <a:outerShdw blurRad="38100" dist="38100" dir="2700000" algn="tl">
                    <a:srgbClr val="000000">
                      <a:alpha val="43137"/>
                    </a:srgbClr>
                  </a:outerShdw>
                </a:effectLst>
                <a:latin typeface="OpenSans-Regular"/>
              </a:rPr>
              <a:t>Store krone i sort eller </a:t>
            </a:r>
            <a:r>
              <a:rPr lang="da-DK" dirty="0" err="1">
                <a:solidFill>
                  <a:schemeClr val="tx1"/>
                </a:solidFill>
                <a:effectLst>
                  <a:outerShdw blurRad="38100" dist="38100" dir="2700000" algn="tl">
                    <a:srgbClr val="000000">
                      <a:alpha val="43137"/>
                    </a:srgbClr>
                  </a:outerShdw>
                </a:effectLst>
                <a:latin typeface="OpenSans-Regular"/>
              </a:rPr>
              <a:t>nude</a:t>
            </a:r>
            <a:endParaRPr lang="da-DK" dirty="0">
              <a:solidFill>
                <a:schemeClr val="tx1"/>
              </a:solidFill>
              <a:effectLst>
                <a:outerShdw blurRad="38100" dist="38100" dir="2700000" algn="tl">
                  <a:srgbClr val="000000">
                    <a:alpha val="43137"/>
                  </a:srgbClr>
                </a:outerShdw>
              </a:effectLst>
              <a:latin typeface="OpenSans-Regular"/>
            </a:endParaRPr>
          </a:p>
          <a:p>
            <a:r>
              <a:rPr lang="da-DK" dirty="0">
                <a:solidFill>
                  <a:schemeClr val="tx1"/>
                </a:solidFill>
                <a:latin typeface="Frutiger 55 Roman"/>
              </a:rPr>
              <a:t>Den ultimative gaveæske. </a:t>
            </a:r>
          </a:p>
          <a:p>
            <a:r>
              <a:rPr lang="da-DK" dirty="0">
                <a:solidFill>
                  <a:schemeClr val="tx1"/>
                </a:solidFill>
                <a:latin typeface="Frutiger 55 Roman"/>
              </a:rPr>
              <a:t>42 </a:t>
            </a:r>
            <a:r>
              <a:rPr lang="da-DK" dirty="0" err="1">
                <a:solidFill>
                  <a:schemeClr val="tx1"/>
                </a:solidFill>
                <a:latin typeface="Frutiger 55 Roman"/>
              </a:rPr>
              <a:t>stk</a:t>
            </a:r>
            <a:r>
              <a:rPr lang="da-DK" dirty="0">
                <a:solidFill>
                  <a:schemeClr val="tx1"/>
                </a:solidFill>
                <a:latin typeface="Frutiger 55 Roman"/>
              </a:rPr>
              <a:t> fyldte dessertchokolader og trøffelkugler samt 3 slags lakridsdragé. </a:t>
            </a:r>
          </a:p>
          <a:p>
            <a:r>
              <a:rPr lang="da-DK" dirty="0">
                <a:solidFill>
                  <a:schemeClr val="tx1"/>
                </a:solidFill>
                <a:latin typeface="OpenSans-Regular"/>
              </a:rPr>
              <a:t>620 gram</a:t>
            </a:r>
            <a:endParaRPr lang="da-DK" dirty="0">
              <a:solidFill>
                <a:schemeClr val="tx1"/>
              </a:solidFill>
              <a:latin typeface="Frutiger 55 Roman"/>
            </a:endParaRPr>
          </a:p>
          <a:p>
            <a:r>
              <a:rPr lang="da-DK" sz="1600" dirty="0">
                <a:solidFill>
                  <a:schemeClr val="tx1"/>
                </a:solidFill>
                <a:effectLst>
                  <a:outerShdw blurRad="38100" dist="38100" dir="2700000" algn="tl">
                    <a:srgbClr val="000000">
                      <a:alpha val="43137"/>
                    </a:srgbClr>
                  </a:outerShdw>
                </a:effectLst>
                <a:latin typeface="Frutiger 55 Roman"/>
              </a:rPr>
              <a:t>440 kr. ex. moms</a:t>
            </a:r>
            <a:endParaRPr lang="da-DK" sz="1600" dirty="0">
              <a:solidFill>
                <a:schemeClr val="tx1"/>
              </a:solidFill>
              <a:effectLst>
                <a:outerShdw blurRad="38100" dist="38100" dir="2700000" algn="tl">
                  <a:srgbClr val="000000">
                    <a:alpha val="43137"/>
                  </a:srgbClr>
                </a:outerShdw>
              </a:effectLst>
            </a:endParaRPr>
          </a:p>
        </p:txBody>
      </p:sp>
      <p:pic>
        <p:nvPicPr>
          <p:cNvPr id="42" name="Billede 41">
            <a:extLst>
              <a:ext uri="{FF2B5EF4-FFF2-40B4-BE49-F238E27FC236}">
                <a16:creationId xmlns:a16="http://schemas.microsoft.com/office/drawing/2014/main" id="{A5BB1BBE-76A7-4098-8952-BB711F3047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6798" y="2388602"/>
            <a:ext cx="593431" cy="738098"/>
          </a:xfrm>
          <a:prstGeom prst="rect">
            <a:avLst/>
          </a:prstGeom>
        </p:spPr>
      </p:pic>
      <p:pic>
        <p:nvPicPr>
          <p:cNvPr id="43" name="Billede 42">
            <a:extLst>
              <a:ext uri="{FF2B5EF4-FFF2-40B4-BE49-F238E27FC236}">
                <a16:creationId xmlns:a16="http://schemas.microsoft.com/office/drawing/2014/main" id="{F35D6E84-A456-4136-A689-D6187AF07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676" y="3457787"/>
            <a:ext cx="593431" cy="738098"/>
          </a:xfrm>
          <a:prstGeom prst="rect">
            <a:avLst/>
          </a:prstGeom>
        </p:spPr>
      </p:pic>
      <p:pic>
        <p:nvPicPr>
          <p:cNvPr id="45" name="Billede 44">
            <a:extLst>
              <a:ext uri="{FF2B5EF4-FFF2-40B4-BE49-F238E27FC236}">
                <a16:creationId xmlns:a16="http://schemas.microsoft.com/office/drawing/2014/main" id="{EAEB8281-A689-4B63-83E1-C3F464EFB6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04" y="2860141"/>
            <a:ext cx="593431" cy="738098"/>
          </a:xfrm>
          <a:prstGeom prst="rect">
            <a:avLst/>
          </a:prstGeom>
        </p:spPr>
      </p:pic>
      <p:pic>
        <p:nvPicPr>
          <p:cNvPr id="20" name="Billede 19">
            <a:extLst>
              <a:ext uri="{FF2B5EF4-FFF2-40B4-BE49-F238E27FC236}">
                <a16:creationId xmlns:a16="http://schemas.microsoft.com/office/drawing/2014/main" id="{828A4C27-82AA-408B-97BA-CA69179CF21E}"/>
              </a:ext>
            </a:extLst>
          </p:cNvPr>
          <p:cNvPicPr/>
          <p:nvPr/>
        </p:nvPicPr>
        <p:blipFill rotWithShape="1">
          <a:blip r:embed="rId3"/>
          <a:srcRect l="25641" t="25641" r="54167" b="24502"/>
          <a:stretch/>
        </p:blipFill>
        <p:spPr bwMode="auto">
          <a:xfrm>
            <a:off x="2753441" y="3294676"/>
            <a:ext cx="3866297" cy="5357447"/>
          </a:xfrm>
          <a:prstGeom prst="rect">
            <a:avLst/>
          </a:prstGeom>
          <a:ln>
            <a:noFill/>
          </a:ln>
          <a:extLst>
            <a:ext uri="{53640926-AAD7-44D8-BBD7-CCE9431645EC}">
              <a14:shadowObscured xmlns:a14="http://schemas.microsoft.com/office/drawing/2010/main"/>
            </a:ext>
          </a:extLst>
        </p:spPr>
      </p:pic>
      <p:pic>
        <p:nvPicPr>
          <p:cNvPr id="46" name="Billede 45">
            <a:extLst>
              <a:ext uri="{FF2B5EF4-FFF2-40B4-BE49-F238E27FC236}">
                <a16:creationId xmlns:a16="http://schemas.microsoft.com/office/drawing/2014/main" id="{857D8F77-CC2A-4E59-8C61-10BD1931A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348" y="4038185"/>
            <a:ext cx="593431" cy="738098"/>
          </a:xfrm>
          <a:prstGeom prst="rect">
            <a:avLst/>
          </a:prstGeom>
        </p:spPr>
      </p:pic>
      <p:pic>
        <p:nvPicPr>
          <p:cNvPr id="4" name="Billede 3">
            <a:extLst>
              <a:ext uri="{FF2B5EF4-FFF2-40B4-BE49-F238E27FC236}">
                <a16:creationId xmlns:a16="http://schemas.microsoft.com/office/drawing/2014/main" id="{64DF62B0-70D7-43AF-9F17-400816016018}"/>
              </a:ext>
            </a:extLst>
          </p:cNvPr>
          <p:cNvPicPr>
            <a:picLocks noChangeAspect="1"/>
          </p:cNvPicPr>
          <p:nvPr/>
        </p:nvPicPr>
        <p:blipFill>
          <a:blip r:embed="rId4"/>
          <a:stretch>
            <a:fillRect/>
          </a:stretch>
        </p:blipFill>
        <p:spPr>
          <a:xfrm>
            <a:off x="340938" y="484084"/>
            <a:ext cx="1909200" cy="1827067"/>
          </a:xfrm>
          <a:prstGeom prst="rect">
            <a:avLst/>
          </a:prstGeom>
        </p:spPr>
      </p:pic>
      <p:pic>
        <p:nvPicPr>
          <p:cNvPr id="5" name="Billede 4">
            <a:extLst>
              <a:ext uri="{FF2B5EF4-FFF2-40B4-BE49-F238E27FC236}">
                <a16:creationId xmlns:a16="http://schemas.microsoft.com/office/drawing/2014/main" id="{51E07724-9069-41BA-BBE1-134FD3AB79D5}"/>
              </a:ext>
            </a:extLst>
          </p:cNvPr>
          <p:cNvPicPr>
            <a:picLocks noChangeAspect="1"/>
          </p:cNvPicPr>
          <p:nvPr/>
        </p:nvPicPr>
        <p:blipFill>
          <a:blip r:embed="rId5"/>
          <a:stretch>
            <a:fillRect/>
          </a:stretch>
        </p:blipFill>
        <p:spPr>
          <a:xfrm>
            <a:off x="2521113" y="211016"/>
            <a:ext cx="2261649" cy="2111202"/>
          </a:xfrm>
          <a:prstGeom prst="rect">
            <a:avLst/>
          </a:prstGeom>
        </p:spPr>
      </p:pic>
      <p:sp>
        <p:nvSpPr>
          <p:cNvPr id="17" name="Rektangel 16">
            <a:extLst>
              <a:ext uri="{FF2B5EF4-FFF2-40B4-BE49-F238E27FC236}">
                <a16:creationId xmlns:a16="http://schemas.microsoft.com/office/drawing/2014/main" id="{BAE5D3FA-DB51-442B-82F5-2A5C5062EE30}"/>
              </a:ext>
            </a:extLst>
          </p:cNvPr>
          <p:cNvSpPr/>
          <p:nvPr/>
        </p:nvSpPr>
        <p:spPr>
          <a:xfrm>
            <a:off x="4665138" y="504615"/>
            <a:ext cx="2261649" cy="1631216"/>
          </a:xfrm>
          <a:prstGeom prst="rect">
            <a:avLst/>
          </a:prstGeom>
        </p:spPr>
        <p:txBody>
          <a:bodyPr wrap="square">
            <a:spAutoFit/>
          </a:bodyPr>
          <a:lstStyle/>
          <a:p>
            <a:r>
              <a:rPr lang="da-DK" dirty="0">
                <a:solidFill>
                  <a:schemeClr val="tx1"/>
                </a:solidFill>
                <a:effectLst>
                  <a:outerShdw blurRad="38100" dist="38100" dir="2700000" algn="tl">
                    <a:srgbClr val="000000">
                      <a:alpha val="43137"/>
                    </a:srgbClr>
                  </a:outerShdw>
                </a:effectLst>
                <a:latin typeface="OpenSans-Regular"/>
              </a:rPr>
              <a:t>Lille krone i sort eller </a:t>
            </a:r>
            <a:r>
              <a:rPr lang="da-DK" dirty="0" err="1">
                <a:solidFill>
                  <a:schemeClr val="tx1"/>
                </a:solidFill>
                <a:effectLst>
                  <a:outerShdw blurRad="38100" dist="38100" dir="2700000" algn="tl">
                    <a:srgbClr val="000000">
                      <a:alpha val="43137"/>
                    </a:srgbClr>
                  </a:outerShdw>
                </a:effectLst>
                <a:latin typeface="OpenSans-Regular"/>
              </a:rPr>
              <a:t>nude</a:t>
            </a:r>
            <a:endParaRPr lang="da-DK" dirty="0">
              <a:solidFill>
                <a:schemeClr val="tx1"/>
              </a:solidFill>
              <a:effectLst>
                <a:outerShdw blurRad="38100" dist="38100" dir="2700000" algn="tl">
                  <a:srgbClr val="000000">
                    <a:alpha val="43137"/>
                  </a:srgbClr>
                </a:outerShdw>
              </a:effectLst>
              <a:latin typeface="OpenSans-Regular"/>
            </a:endParaRPr>
          </a:p>
          <a:p>
            <a:r>
              <a:rPr lang="da-DK" dirty="0">
                <a:solidFill>
                  <a:schemeClr val="tx1"/>
                </a:solidFill>
                <a:latin typeface="Frutiger 55 Roman"/>
              </a:rPr>
              <a:t>36 </a:t>
            </a:r>
            <a:r>
              <a:rPr lang="da-DK" dirty="0" err="1">
                <a:solidFill>
                  <a:schemeClr val="tx1"/>
                </a:solidFill>
                <a:latin typeface="Frutiger 55 Roman"/>
              </a:rPr>
              <a:t>stk</a:t>
            </a:r>
            <a:r>
              <a:rPr lang="da-DK" dirty="0">
                <a:solidFill>
                  <a:schemeClr val="tx1"/>
                </a:solidFill>
                <a:latin typeface="Frutiger 55 Roman"/>
              </a:rPr>
              <a:t> fyldte dessertchokolader og trøffelkugler samt 3 slags lakridsdragé. </a:t>
            </a:r>
          </a:p>
          <a:p>
            <a:r>
              <a:rPr lang="da-DK" dirty="0">
                <a:solidFill>
                  <a:schemeClr val="tx1"/>
                </a:solidFill>
                <a:latin typeface="OpenSans-Regular"/>
              </a:rPr>
              <a:t>360 gram</a:t>
            </a:r>
            <a:endParaRPr lang="da-DK" dirty="0">
              <a:solidFill>
                <a:schemeClr val="tx1"/>
              </a:solidFill>
              <a:latin typeface="Frutiger 55 Roman"/>
            </a:endParaRPr>
          </a:p>
          <a:p>
            <a:r>
              <a:rPr lang="da-DK" sz="1600" dirty="0">
                <a:solidFill>
                  <a:schemeClr val="tx1"/>
                </a:solidFill>
                <a:effectLst>
                  <a:outerShdw blurRad="38100" dist="38100" dir="2700000" algn="tl">
                    <a:srgbClr val="000000">
                      <a:alpha val="43137"/>
                    </a:srgbClr>
                  </a:outerShdw>
                </a:effectLst>
                <a:latin typeface="Frutiger 55 Roman"/>
              </a:rPr>
              <a:t>270 kr. ex. moms</a:t>
            </a:r>
            <a:endParaRPr lang="da-DK" sz="1600" dirty="0">
              <a:solidFill>
                <a:schemeClr val="tx1"/>
              </a:solidFill>
              <a:effectLst>
                <a:outerShdw blurRad="38100" dist="38100" dir="2700000" algn="tl">
                  <a:srgbClr val="000000">
                    <a:alpha val="43137"/>
                  </a:srgbClr>
                </a:outerShdw>
              </a:effectLst>
            </a:endParaRPr>
          </a:p>
        </p:txBody>
      </p:sp>
      <p:pic>
        <p:nvPicPr>
          <p:cNvPr id="2050" name="Picture 2" descr="Billedresultat for christmas">
            <a:extLst>
              <a:ext uri="{FF2B5EF4-FFF2-40B4-BE49-F238E27FC236}">
                <a16:creationId xmlns:a16="http://schemas.microsoft.com/office/drawing/2014/main" id="{9C0B4D3E-2181-4A0F-A95A-CC37FF3D7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134" y="7082850"/>
            <a:ext cx="2011876" cy="1338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Finn Baren\Desktop\svmichelsen-logo.png">
            <a:hlinkClick r:id="rId7" action="ppaction://hlinkfile"/>
            <a:extLst>
              <a:ext uri="{FF2B5EF4-FFF2-40B4-BE49-F238E27FC236}">
                <a16:creationId xmlns:a16="http://schemas.microsoft.com/office/drawing/2014/main" id="{5D14E454-ADFF-4E44-A0DF-0645DD691BFE}"/>
              </a:ext>
            </a:extLst>
          </p:cNvPr>
          <p:cNvPicPr>
            <a:picLocks noChangeAspect="1" noChangeArrowheads="1"/>
          </p:cNvPicPr>
          <p:nvPr/>
        </p:nvPicPr>
        <p:blipFill>
          <a:blip r:embed="rId8" cstate="print"/>
          <a:srcRect/>
          <a:stretch>
            <a:fillRect/>
          </a:stretch>
        </p:blipFill>
        <p:spPr bwMode="auto">
          <a:xfrm>
            <a:off x="1804221" y="2338374"/>
            <a:ext cx="1433784" cy="836293"/>
          </a:xfrm>
          <a:prstGeom prst="rect">
            <a:avLst/>
          </a:prstGeom>
          <a:noFill/>
        </p:spPr>
      </p:pic>
      <p:sp>
        <p:nvSpPr>
          <p:cNvPr id="16" name="Pladsholder til slidenummer 1">
            <a:extLst>
              <a:ext uri="{FF2B5EF4-FFF2-40B4-BE49-F238E27FC236}">
                <a16:creationId xmlns:a16="http://schemas.microsoft.com/office/drawing/2014/main" id="{CE4E83D8-243E-4BCC-BF9B-3F4506E3E0F2}"/>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8</a:t>
            </a:r>
          </a:p>
        </p:txBody>
      </p:sp>
    </p:spTree>
    <p:extLst>
      <p:ext uri="{BB962C8B-B14F-4D97-AF65-F5344CB8AC3E}">
        <p14:creationId xmlns:p14="http://schemas.microsoft.com/office/powerpoint/2010/main" val="1517866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diasnummer 1"/>
          <p:cNvSpPr>
            <a:spLocks noGrp="1"/>
          </p:cNvSpPr>
          <p:nvPr>
            <p:ph type="sldNum" sz="quarter" idx="10"/>
          </p:nvPr>
        </p:nvSpPr>
        <p:spPr>
          <a:noFill/>
        </p:spPr>
        <p:txBody>
          <a:bodyPr/>
          <a:lstStyle/>
          <a:p>
            <a:fld id="{7CD41BEE-DBB1-4F36-BD76-B2FC52AF7DF6}" type="slidenum">
              <a:rPr lang="da-DK" smtClean="0"/>
              <a:pPr/>
              <a:t>9</a:t>
            </a:fld>
            <a:endParaRPr lang="da-DK"/>
          </a:p>
        </p:txBody>
      </p:sp>
      <p:sp>
        <p:nvSpPr>
          <p:cNvPr id="33796" name="Tekstboks 9"/>
          <p:cNvSpPr txBox="1">
            <a:spLocks noChangeArrowheads="1"/>
          </p:cNvSpPr>
          <p:nvPr/>
        </p:nvSpPr>
        <p:spPr bwMode="auto">
          <a:xfrm>
            <a:off x="2184400" y="2311400"/>
            <a:ext cx="4130675" cy="246063"/>
          </a:xfrm>
          <a:prstGeom prst="rect">
            <a:avLst/>
          </a:prstGeom>
          <a:noFill/>
          <a:ln w="9525">
            <a:noFill/>
            <a:miter lim="800000"/>
            <a:headEnd/>
            <a:tailEnd/>
          </a:ln>
        </p:spPr>
        <p:txBody>
          <a:bodyPr>
            <a:spAutoFit/>
          </a:bodyPr>
          <a:lstStyle/>
          <a:p>
            <a:r>
              <a:rPr lang="da-DK" sz="1000"/>
              <a:t>  </a:t>
            </a:r>
          </a:p>
        </p:txBody>
      </p:sp>
      <p:sp>
        <p:nvSpPr>
          <p:cNvPr id="33797" name="Tekstboks 10"/>
          <p:cNvSpPr txBox="1">
            <a:spLocks noChangeArrowheads="1"/>
          </p:cNvSpPr>
          <p:nvPr/>
        </p:nvSpPr>
        <p:spPr bwMode="auto">
          <a:xfrm>
            <a:off x="2968625" y="4651375"/>
            <a:ext cx="3627438" cy="369888"/>
          </a:xfrm>
          <a:prstGeom prst="rect">
            <a:avLst/>
          </a:prstGeom>
          <a:noFill/>
          <a:ln w="9525">
            <a:noFill/>
            <a:miter lim="800000"/>
            <a:headEnd/>
            <a:tailEnd/>
          </a:ln>
        </p:spPr>
        <p:txBody>
          <a:bodyPr>
            <a:spAutoFit/>
          </a:bodyPr>
          <a:lstStyle/>
          <a:p>
            <a:endParaRPr lang="da-DK" sz="900">
              <a:solidFill>
                <a:schemeClr val="tx1"/>
              </a:solidFill>
            </a:endParaRPr>
          </a:p>
          <a:p>
            <a:endParaRPr lang="da-DK" sz="900">
              <a:solidFill>
                <a:schemeClr val="tx1"/>
              </a:solidFill>
            </a:endParaRPr>
          </a:p>
        </p:txBody>
      </p:sp>
      <p:sp>
        <p:nvSpPr>
          <p:cNvPr id="2" name="Rektangel 1">
            <a:extLst>
              <a:ext uri="{FF2B5EF4-FFF2-40B4-BE49-F238E27FC236}">
                <a16:creationId xmlns:a16="http://schemas.microsoft.com/office/drawing/2014/main" id="{97BB42C5-1E76-40CD-B969-D4BF9D89834D}"/>
              </a:ext>
            </a:extLst>
          </p:cNvPr>
          <p:cNvSpPr/>
          <p:nvPr/>
        </p:nvSpPr>
        <p:spPr>
          <a:xfrm>
            <a:off x="257176" y="8777745"/>
            <a:ext cx="6253163" cy="307777"/>
          </a:xfrm>
          <a:prstGeom prst="rect">
            <a:avLst/>
          </a:prstGeom>
        </p:spPr>
        <p:txBody>
          <a:bodyPr wrap="square">
            <a:spAutoFit/>
          </a:bodyPr>
          <a:lstStyle/>
          <a:p>
            <a:r>
              <a:rPr lang="da-DK" dirty="0">
                <a:solidFill>
                  <a:schemeClr val="accent6">
                    <a:lumMod val="75000"/>
                  </a:schemeClr>
                </a:solidFill>
              </a:rPr>
              <a:t> Baran Beklædning  Flakkebjerg Hovedgade 2B  4200 Slagelse  Tel: 51503527  58186512</a:t>
            </a:r>
            <a:endParaRPr lang="da-DK" dirty="0"/>
          </a:p>
        </p:txBody>
      </p:sp>
      <p:pic>
        <p:nvPicPr>
          <p:cNvPr id="3" name="Billede 2">
            <a:extLst>
              <a:ext uri="{FF2B5EF4-FFF2-40B4-BE49-F238E27FC236}">
                <a16:creationId xmlns:a16="http://schemas.microsoft.com/office/drawing/2014/main" id="{2E6B3EA1-910B-47EB-A273-9A92F73B0FC7}"/>
              </a:ext>
            </a:extLst>
          </p:cNvPr>
          <p:cNvPicPr>
            <a:picLocks noChangeAspect="1"/>
          </p:cNvPicPr>
          <p:nvPr/>
        </p:nvPicPr>
        <p:blipFill>
          <a:blip r:embed="rId3"/>
          <a:stretch>
            <a:fillRect/>
          </a:stretch>
        </p:blipFill>
        <p:spPr>
          <a:xfrm>
            <a:off x="0" y="991868"/>
            <a:ext cx="6858000" cy="6691341"/>
          </a:xfrm>
          <a:prstGeom prst="rect">
            <a:avLst/>
          </a:prstGeom>
        </p:spPr>
      </p:pic>
      <p:sp>
        <p:nvSpPr>
          <p:cNvPr id="5" name="Rektangel 4">
            <a:extLst>
              <a:ext uri="{FF2B5EF4-FFF2-40B4-BE49-F238E27FC236}">
                <a16:creationId xmlns:a16="http://schemas.microsoft.com/office/drawing/2014/main" id="{EC99DA7D-D265-46A8-B3B5-C58027E1D1E8}"/>
              </a:ext>
            </a:extLst>
          </p:cNvPr>
          <p:cNvSpPr/>
          <p:nvPr/>
        </p:nvSpPr>
        <p:spPr bwMode="auto">
          <a:xfrm>
            <a:off x="257176" y="2696308"/>
            <a:ext cx="1255101" cy="574430"/>
          </a:xfrm>
          <a:prstGeom prst="rect">
            <a:avLst/>
          </a:prstGeom>
          <a:ln>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400" b="1" i="0" u="none" strike="noStrike" cap="none" normalizeH="0" baseline="0" dirty="0">
              <a:ln>
                <a:noFill/>
              </a:ln>
              <a:effectLst/>
              <a:latin typeface="Arial Narrow" pitchFamily="34" charset="0"/>
            </a:endParaRPr>
          </a:p>
        </p:txBody>
      </p:sp>
      <p:pic>
        <p:nvPicPr>
          <p:cNvPr id="9" name="Billede 8">
            <a:extLst>
              <a:ext uri="{FF2B5EF4-FFF2-40B4-BE49-F238E27FC236}">
                <a16:creationId xmlns:a16="http://schemas.microsoft.com/office/drawing/2014/main" id="{01659ACC-9FD4-4089-B09D-91413A1386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140" y="138404"/>
            <a:ext cx="1598219" cy="704540"/>
          </a:xfrm>
          <a:prstGeom prst="rect">
            <a:avLst/>
          </a:prstGeom>
        </p:spPr>
      </p:pic>
      <p:sp>
        <p:nvSpPr>
          <p:cNvPr id="6" name="Tekstfelt 5">
            <a:extLst>
              <a:ext uri="{FF2B5EF4-FFF2-40B4-BE49-F238E27FC236}">
                <a16:creationId xmlns:a16="http://schemas.microsoft.com/office/drawing/2014/main" id="{E91C5C75-FE83-4BCA-91EE-AEF5E29659A3}"/>
              </a:ext>
            </a:extLst>
          </p:cNvPr>
          <p:cNvSpPr txBox="1"/>
          <p:nvPr/>
        </p:nvSpPr>
        <p:spPr>
          <a:xfrm>
            <a:off x="3773171" y="7854462"/>
            <a:ext cx="2162908" cy="307777"/>
          </a:xfrm>
          <a:prstGeom prst="rect">
            <a:avLst/>
          </a:prstGeom>
          <a:noFill/>
        </p:spPr>
        <p:txBody>
          <a:bodyPr wrap="square" rtlCol="0">
            <a:spAutoFit/>
          </a:bodyPr>
          <a:lstStyle/>
          <a:p>
            <a:r>
              <a:rPr lang="da-DK" dirty="0">
                <a:solidFill>
                  <a:schemeClr val="tx1"/>
                </a:solidFill>
                <a:effectLst>
                  <a:outerShdw blurRad="38100" dist="38100" dir="2700000" algn="tl">
                    <a:srgbClr val="000000">
                      <a:alpha val="43137"/>
                    </a:srgbClr>
                  </a:outerShdw>
                </a:effectLst>
              </a:rPr>
              <a:t>290 kr. ex moms</a:t>
            </a:r>
          </a:p>
        </p:txBody>
      </p:sp>
      <p:pic>
        <p:nvPicPr>
          <p:cNvPr id="4098" name="Picture 2" descr="Billedresultat for christmas">
            <a:extLst>
              <a:ext uri="{FF2B5EF4-FFF2-40B4-BE49-F238E27FC236}">
                <a16:creationId xmlns:a16="http://schemas.microsoft.com/office/drawing/2014/main" id="{40091B05-C22E-4C4E-97C2-9BB9CF9F3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416" y="7598801"/>
            <a:ext cx="1993883" cy="11165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Finn Baren\Desktop\svmichelsen-logo.png">
            <a:hlinkClick r:id="rId6" action="ppaction://hlinkfile"/>
            <a:extLst>
              <a:ext uri="{FF2B5EF4-FFF2-40B4-BE49-F238E27FC236}">
                <a16:creationId xmlns:a16="http://schemas.microsoft.com/office/drawing/2014/main" id="{D7562017-7479-4935-A798-F0B8AEE17423}"/>
              </a:ext>
            </a:extLst>
          </p:cNvPr>
          <p:cNvPicPr>
            <a:picLocks noChangeAspect="1" noChangeArrowheads="1"/>
          </p:cNvPicPr>
          <p:nvPr/>
        </p:nvPicPr>
        <p:blipFill>
          <a:blip r:embed="rId7" cstate="print"/>
          <a:srcRect/>
          <a:stretch>
            <a:fillRect/>
          </a:stretch>
        </p:blipFill>
        <p:spPr bwMode="auto">
          <a:xfrm>
            <a:off x="5207281" y="42090"/>
            <a:ext cx="1457595" cy="850181"/>
          </a:xfrm>
          <a:prstGeom prst="rect">
            <a:avLst/>
          </a:prstGeom>
          <a:noFill/>
        </p:spPr>
      </p:pic>
      <p:sp>
        <p:nvSpPr>
          <p:cNvPr id="12" name="Pladsholder til slidenummer 1">
            <a:extLst>
              <a:ext uri="{FF2B5EF4-FFF2-40B4-BE49-F238E27FC236}">
                <a16:creationId xmlns:a16="http://schemas.microsoft.com/office/drawing/2014/main" id="{8F34BF07-CDA1-4023-A8E3-C0A79DCD84B8}"/>
              </a:ext>
            </a:extLst>
          </p:cNvPr>
          <p:cNvSpPr txBox="1">
            <a:spLocks/>
          </p:cNvSpPr>
          <p:nvPr/>
        </p:nvSpPr>
        <p:spPr bwMode="auto">
          <a:xfrm>
            <a:off x="5246692" y="18120"/>
            <a:ext cx="1600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kumimoji="1" sz="1400" b="1" kern="1200">
                <a:solidFill>
                  <a:schemeClr val="bg1"/>
                </a:solidFill>
                <a:latin typeface="Arial Narrow" pitchFamily="34" charset="0"/>
                <a:ea typeface="+mn-ea"/>
                <a:cs typeface="+mn-cs"/>
              </a:defRPr>
            </a:lvl1pPr>
            <a:lvl2pPr marL="457200" algn="l" rtl="0" fontAlgn="base">
              <a:spcBef>
                <a:spcPct val="0"/>
              </a:spcBef>
              <a:spcAft>
                <a:spcPct val="0"/>
              </a:spcAft>
              <a:defRPr sz="1400" b="1" kern="1200">
                <a:solidFill>
                  <a:schemeClr val="bg1"/>
                </a:solidFill>
                <a:latin typeface="Arial Narrow" pitchFamily="34" charset="0"/>
                <a:ea typeface="+mn-ea"/>
                <a:cs typeface="+mn-cs"/>
              </a:defRPr>
            </a:lvl2pPr>
            <a:lvl3pPr marL="914400" algn="l" rtl="0" fontAlgn="base">
              <a:spcBef>
                <a:spcPct val="0"/>
              </a:spcBef>
              <a:spcAft>
                <a:spcPct val="0"/>
              </a:spcAft>
              <a:defRPr sz="1400" b="1" kern="1200">
                <a:solidFill>
                  <a:schemeClr val="bg1"/>
                </a:solidFill>
                <a:latin typeface="Arial Narrow" pitchFamily="34" charset="0"/>
                <a:ea typeface="+mn-ea"/>
                <a:cs typeface="+mn-cs"/>
              </a:defRPr>
            </a:lvl3pPr>
            <a:lvl4pPr marL="1371600" algn="l" rtl="0" fontAlgn="base">
              <a:spcBef>
                <a:spcPct val="0"/>
              </a:spcBef>
              <a:spcAft>
                <a:spcPct val="0"/>
              </a:spcAft>
              <a:defRPr sz="1400" b="1" kern="1200">
                <a:solidFill>
                  <a:schemeClr val="bg1"/>
                </a:solidFill>
                <a:latin typeface="Arial Narrow" pitchFamily="34" charset="0"/>
                <a:ea typeface="+mn-ea"/>
                <a:cs typeface="+mn-cs"/>
              </a:defRPr>
            </a:lvl4pPr>
            <a:lvl5pPr marL="1828800" algn="l" rtl="0" fontAlgn="base">
              <a:spcBef>
                <a:spcPct val="0"/>
              </a:spcBef>
              <a:spcAft>
                <a:spcPct val="0"/>
              </a:spcAft>
              <a:defRPr sz="1400" b="1" kern="1200">
                <a:solidFill>
                  <a:schemeClr val="bg1"/>
                </a:solidFill>
                <a:latin typeface="Arial Narrow" pitchFamily="34" charset="0"/>
                <a:ea typeface="+mn-ea"/>
                <a:cs typeface="+mn-cs"/>
              </a:defRPr>
            </a:lvl5pPr>
            <a:lvl6pPr marL="2286000" algn="l" defTabSz="914400" rtl="0" eaLnBrk="1" latinLnBrk="0" hangingPunct="1">
              <a:defRPr sz="1400" b="1" kern="1200">
                <a:solidFill>
                  <a:schemeClr val="bg1"/>
                </a:solidFill>
                <a:latin typeface="Arial Narrow" pitchFamily="34" charset="0"/>
                <a:ea typeface="+mn-ea"/>
                <a:cs typeface="+mn-cs"/>
              </a:defRPr>
            </a:lvl6pPr>
            <a:lvl7pPr marL="2743200" algn="l" defTabSz="914400" rtl="0" eaLnBrk="1" latinLnBrk="0" hangingPunct="1">
              <a:defRPr sz="1400" b="1" kern="1200">
                <a:solidFill>
                  <a:schemeClr val="bg1"/>
                </a:solidFill>
                <a:latin typeface="Arial Narrow" pitchFamily="34" charset="0"/>
                <a:ea typeface="+mn-ea"/>
                <a:cs typeface="+mn-cs"/>
              </a:defRPr>
            </a:lvl7pPr>
            <a:lvl8pPr marL="3200400" algn="l" defTabSz="914400" rtl="0" eaLnBrk="1" latinLnBrk="0" hangingPunct="1">
              <a:defRPr sz="1400" b="1" kern="1200">
                <a:solidFill>
                  <a:schemeClr val="bg1"/>
                </a:solidFill>
                <a:latin typeface="Arial Narrow" pitchFamily="34" charset="0"/>
                <a:ea typeface="+mn-ea"/>
                <a:cs typeface="+mn-cs"/>
              </a:defRPr>
            </a:lvl8pPr>
            <a:lvl9pPr marL="3657600" algn="l" defTabSz="914400" rtl="0" eaLnBrk="1" latinLnBrk="0" hangingPunct="1">
              <a:defRPr sz="1400" b="1" kern="1200">
                <a:solidFill>
                  <a:schemeClr val="bg1"/>
                </a:solidFill>
                <a:latin typeface="Arial Narrow" pitchFamily="34" charset="0"/>
                <a:ea typeface="+mn-ea"/>
                <a:cs typeface="+mn-cs"/>
              </a:defRPr>
            </a:lvl9pPr>
          </a:lstStyle>
          <a:p>
            <a:pPr>
              <a:defRPr/>
            </a:pPr>
            <a:r>
              <a:rPr lang="da-DK" dirty="0">
                <a:solidFill>
                  <a:schemeClr val="tx1"/>
                </a:solidFill>
              </a:rPr>
              <a:t>9</a:t>
            </a:r>
          </a:p>
        </p:txBody>
      </p:sp>
    </p:spTree>
    <p:extLst>
      <p:ext uri="{BB962C8B-B14F-4D97-AF65-F5344CB8AC3E}">
        <p14:creationId xmlns:p14="http://schemas.microsoft.com/office/powerpoint/2010/main" val="2776075507"/>
      </p:ext>
    </p:extLst>
  </p:cSld>
  <p:clrMapOvr>
    <a:masterClrMapping/>
  </p:clrMapOvr>
</p:sld>
</file>

<file path=ppt/theme/theme1.xml><?xml version="1.0" encoding="utf-8"?>
<a:theme xmlns:a="http://schemas.openxmlformats.org/drawingml/2006/main" name="Powerpoint skabelon">
  <a:themeElements>
    <a:clrScheme name="Powerpoint skabel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skabelon">
      <a:majorFont>
        <a:latin typeface="Arial Narrow"/>
        <a:ea typeface=""/>
        <a:cs typeface=""/>
      </a:majorFont>
      <a:minorFont>
        <a:latin typeface="Arial Narrow"/>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5073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solidFill>
          <a:srgbClr val="95073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Powerpoint skabel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skabel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skabel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skabel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skabel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skabel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skabel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7757</TotalTime>
  <Words>3112</Words>
  <Application>Microsoft Office PowerPoint</Application>
  <PresentationFormat>Skærmshow (4:3)</PresentationFormat>
  <Paragraphs>471</Paragraphs>
  <Slides>31</Slides>
  <Notes>25</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31</vt:i4>
      </vt:variant>
    </vt:vector>
  </HeadingPairs>
  <TitlesOfParts>
    <vt:vector size="42" baseType="lpstr">
      <vt:lpstr>Arial</vt:lpstr>
      <vt:lpstr>Arial Black</vt:lpstr>
      <vt:lpstr>Arial Narrow</vt:lpstr>
      <vt:lpstr>Baskerville Old Face</vt:lpstr>
      <vt:lpstr>Brush Script MT</vt:lpstr>
      <vt:lpstr>Frutiger 55 Roman</vt:lpstr>
      <vt:lpstr>OpenSans-Regular</vt:lpstr>
      <vt:lpstr>Times New Roman</vt:lpstr>
      <vt:lpstr>Webdings</vt:lpstr>
      <vt:lpstr>Wingdings</vt:lpstr>
      <vt:lpstr>Powerpoint skabelon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Mascot International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Erik Andreæ</dc:creator>
  <cp:lastModifiedBy>Heidi Baran</cp:lastModifiedBy>
  <cp:revision>728</cp:revision>
  <cp:lastPrinted>2019-09-15T09:41:34Z</cp:lastPrinted>
  <dcterms:created xsi:type="dcterms:W3CDTF">2003-09-29T18:29:11Z</dcterms:created>
  <dcterms:modified xsi:type="dcterms:W3CDTF">2019-09-16T11:12:59Z</dcterms:modified>
</cp:coreProperties>
</file>